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BEB12-D9F4-4363-B4F9-34C632020AE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1EAE06-FF4B-41D9-9099-739292AA6C91}">
      <dgm:prSet/>
      <dgm:spPr/>
      <dgm:t>
        <a:bodyPr/>
        <a:lstStyle/>
        <a:p>
          <a:r>
            <a:rPr lang="sl-SI" dirty="0"/>
            <a:t>P</a:t>
          </a:r>
          <a:r>
            <a:rPr lang="en-US" dirty="0" err="1"/>
            <a:t>rilagajanj</a:t>
          </a:r>
          <a:r>
            <a:rPr lang="sl-SI" dirty="0"/>
            <a:t>e</a:t>
          </a:r>
          <a:r>
            <a:rPr lang="en-US" dirty="0"/>
            <a:t> </a:t>
          </a:r>
          <a:r>
            <a:rPr lang="en-US" dirty="0" err="1"/>
            <a:t>prašičereje</a:t>
          </a:r>
          <a:r>
            <a:rPr lang="en-US" dirty="0"/>
            <a:t> </a:t>
          </a:r>
          <a:r>
            <a:rPr lang="en-US" dirty="0" err="1"/>
            <a:t>sodobnim</a:t>
          </a:r>
          <a:r>
            <a:rPr lang="en-US" dirty="0"/>
            <a:t> </a:t>
          </a:r>
          <a:r>
            <a:rPr lang="en-US" dirty="0" err="1"/>
            <a:t>zahtevam</a:t>
          </a:r>
          <a:endParaRPr lang="en-US" dirty="0"/>
        </a:p>
      </dgm:t>
    </dgm:pt>
    <dgm:pt modelId="{793B91FD-2892-4CB4-B27E-72C1AE2C49DF}" type="parTrans" cxnId="{F74B60C4-8B90-4996-80BD-DA93A74B5CC0}">
      <dgm:prSet/>
      <dgm:spPr/>
      <dgm:t>
        <a:bodyPr/>
        <a:lstStyle/>
        <a:p>
          <a:endParaRPr lang="en-US"/>
        </a:p>
      </dgm:t>
    </dgm:pt>
    <dgm:pt modelId="{9B23D1CC-92D5-4A3F-B72E-895FB9067067}" type="sibTrans" cxnId="{F74B60C4-8B90-4996-80BD-DA93A74B5CC0}">
      <dgm:prSet/>
      <dgm:spPr/>
      <dgm:t>
        <a:bodyPr/>
        <a:lstStyle/>
        <a:p>
          <a:endParaRPr lang="en-US"/>
        </a:p>
      </dgm:t>
    </dgm:pt>
    <dgm:pt modelId="{8D825868-8F08-4586-8057-1352E1CBA7A6}">
      <dgm:prSet/>
      <dgm:spPr/>
      <dgm:t>
        <a:bodyPr/>
        <a:lstStyle/>
        <a:p>
          <a:r>
            <a:rPr lang="sl-SI" dirty="0"/>
            <a:t>U</a:t>
          </a:r>
          <a:r>
            <a:rPr lang="en-US" dirty="0" err="1"/>
            <a:t>smeritv</a:t>
          </a:r>
          <a:r>
            <a:rPr lang="sl-SI" dirty="0"/>
            <a:t>e</a:t>
          </a:r>
          <a:r>
            <a:rPr lang="en-US" dirty="0"/>
            <a:t> </a:t>
          </a:r>
          <a:r>
            <a:rPr lang="en-US" dirty="0" err="1"/>
            <a:t>pri</a:t>
          </a:r>
          <a:r>
            <a:rPr lang="en-US" dirty="0"/>
            <a:t> </a:t>
          </a:r>
          <a:r>
            <a:rPr lang="en-US" dirty="0" err="1"/>
            <a:t>gradnji</a:t>
          </a:r>
          <a:r>
            <a:rPr lang="en-US" dirty="0"/>
            <a:t> </a:t>
          </a:r>
          <a:r>
            <a:rPr lang="en-US" dirty="0" err="1"/>
            <a:t>hlevov</a:t>
          </a:r>
          <a:r>
            <a:rPr lang="en-US" dirty="0"/>
            <a:t> </a:t>
          </a:r>
          <a:r>
            <a:rPr lang="sl-SI" dirty="0"/>
            <a:t>za prašiče </a:t>
          </a:r>
          <a:r>
            <a:rPr lang="en-US" dirty="0"/>
            <a:t>v </a:t>
          </a:r>
          <a:r>
            <a:rPr lang="en-US" dirty="0" err="1"/>
            <a:t>Sloveniji</a:t>
          </a:r>
          <a:endParaRPr lang="en-US" dirty="0"/>
        </a:p>
      </dgm:t>
    </dgm:pt>
    <dgm:pt modelId="{F939DBDD-0614-49A2-B8BA-6B3F917DE157}" type="parTrans" cxnId="{F1D8EB41-E56A-4BE6-A705-D7E405753C1A}">
      <dgm:prSet/>
      <dgm:spPr/>
      <dgm:t>
        <a:bodyPr/>
        <a:lstStyle/>
        <a:p>
          <a:endParaRPr lang="en-US"/>
        </a:p>
      </dgm:t>
    </dgm:pt>
    <dgm:pt modelId="{728F0313-1025-4B48-9F37-0900D283D6C1}" type="sibTrans" cxnId="{F1D8EB41-E56A-4BE6-A705-D7E405753C1A}">
      <dgm:prSet/>
      <dgm:spPr/>
      <dgm:t>
        <a:bodyPr/>
        <a:lstStyle/>
        <a:p>
          <a:endParaRPr lang="en-US"/>
        </a:p>
      </dgm:t>
    </dgm:pt>
    <dgm:pt modelId="{615FBF4D-2F88-4ED6-9836-005898601F04}">
      <dgm:prSet/>
      <dgm:spPr/>
      <dgm:t>
        <a:bodyPr/>
        <a:lstStyle/>
        <a:p>
          <a:r>
            <a:rPr lang="sl-SI" dirty="0"/>
            <a:t>Podnebne spremembe</a:t>
          </a:r>
          <a:endParaRPr lang="en-US" dirty="0"/>
        </a:p>
      </dgm:t>
    </dgm:pt>
    <dgm:pt modelId="{F1BF420A-B84F-46AA-9B18-6601DC9A69DC}" type="parTrans" cxnId="{10EBE6DA-C333-4343-B1F7-5ABAB2E8B76F}">
      <dgm:prSet/>
      <dgm:spPr/>
      <dgm:t>
        <a:bodyPr/>
        <a:lstStyle/>
        <a:p>
          <a:endParaRPr lang="sl-SI"/>
        </a:p>
      </dgm:t>
    </dgm:pt>
    <dgm:pt modelId="{6D62C67C-73DB-4677-A48E-0517BA9C6D93}" type="sibTrans" cxnId="{10EBE6DA-C333-4343-B1F7-5ABAB2E8B76F}">
      <dgm:prSet/>
      <dgm:spPr/>
      <dgm:t>
        <a:bodyPr/>
        <a:lstStyle/>
        <a:p>
          <a:endParaRPr lang="sl-SI"/>
        </a:p>
      </dgm:t>
    </dgm:pt>
    <dgm:pt modelId="{49CB62F5-5320-4DDD-A25F-A3B99B4E715C}" type="pres">
      <dgm:prSet presAssocID="{3A5BEB12-D9F4-4363-B4F9-34C632020AE7}" presName="linear" presStyleCnt="0">
        <dgm:presLayoutVars>
          <dgm:animLvl val="lvl"/>
          <dgm:resizeHandles val="exact"/>
        </dgm:presLayoutVars>
      </dgm:prSet>
      <dgm:spPr/>
    </dgm:pt>
    <dgm:pt modelId="{B582B486-413E-42F6-B03A-9B11396D9B4A}" type="pres">
      <dgm:prSet presAssocID="{531EAE06-FF4B-41D9-9099-739292AA6C91}" presName="parentText" presStyleLbl="node1" presStyleIdx="0" presStyleCnt="3" custScaleY="25735" custLinFactY="-22357" custLinFactNeighborX="505" custLinFactNeighborY="-100000">
        <dgm:presLayoutVars>
          <dgm:chMax val="0"/>
          <dgm:bulletEnabled val="1"/>
        </dgm:presLayoutVars>
      </dgm:prSet>
      <dgm:spPr/>
    </dgm:pt>
    <dgm:pt modelId="{51AFE8C8-E720-4F69-A410-25E58C5C00FB}" type="pres">
      <dgm:prSet presAssocID="{9B23D1CC-92D5-4A3F-B72E-895FB9067067}" presName="spacer" presStyleCnt="0"/>
      <dgm:spPr/>
    </dgm:pt>
    <dgm:pt modelId="{D13B4304-96A0-4CEE-B3A0-7A53B6ADDDDA}" type="pres">
      <dgm:prSet presAssocID="{8D825868-8F08-4586-8057-1352E1CBA7A6}" presName="parentText" presStyleLbl="node1" presStyleIdx="1" presStyleCnt="3" custAng="10800000" custFlipVert="1" custScaleY="31251" custLinFactY="20476" custLinFactNeighborX="553" custLinFactNeighborY="100000">
        <dgm:presLayoutVars>
          <dgm:chMax val="0"/>
          <dgm:bulletEnabled val="1"/>
        </dgm:presLayoutVars>
      </dgm:prSet>
      <dgm:spPr/>
    </dgm:pt>
    <dgm:pt modelId="{6EC8FADD-327B-403C-A603-74CE1E9CE96F}" type="pres">
      <dgm:prSet presAssocID="{728F0313-1025-4B48-9F37-0900D283D6C1}" presName="spacer" presStyleCnt="0"/>
      <dgm:spPr/>
    </dgm:pt>
    <dgm:pt modelId="{2C1D0A91-7278-4FE6-9540-60759351E303}" type="pres">
      <dgm:prSet presAssocID="{615FBF4D-2F88-4ED6-9836-005898601F04}" presName="parentText" presStyleLbl="node1" presStyleIdx="2" presStyleCnt="3" custScaleY="25735" custLinFactY="-34573" custLinFactNeighborX="505" custLinFactNeighborY="-100000">
        <dgm:presLayoutVars>
          <dgm:chMax val="0"/>
          <dgm:bulletEnabled val="1"/>
        </dgm:presLayoutVars>
      </dgm:prSet>
      <dgm:spPr/>
    </dgm:pt>
  </dgm:ptLst>
  <dgm:cxnLst>
    <dgm:cxn modelId="{F2C6FD1A-537B-476F-80A9-BF5C9DA8D4AE}" type="presOf" srcId="{615FBF4D-2F88-4ED6-9836-005898601F04}" destId="{2C1D0A91-7278-4FE6-9540-60759351E303}" srcOrd="0" destOrd="0" presId="urn:microsoft.com/office/officeart/2005/8/layout/vList2"/>
    <dgm:cxn modelId="{F1D8EB41-E56A-4BE6-A705-D7E405753C1A}" srcId="{3A5BEB12-D9F4-4363-B4F9-34C632020AE7}" destId="{8D825868-8F08-4586-8057-1352E1CBA7A6}" srcOrd="1" destOrd="0" parTransId="{F939DBDD-0614-49A2-B8BA-6B3F917DE157}" sibTransId="{728F0313-1025-4B48-9F37-0900D283D6C1}"/>
    <dgm:cxn modelId="{18BABB99-DC76-4C98-A96F-429381E179FB}" type="presOf" srcId="{531EAE06-FF4B-41D9-9099-739292AA6C91}" destId="{B582B486-413E-42F6-B03A-9B11396D9B4A}" srcOrd="0" destOrd="0" presId="urn:microsoft.com/office/officeart/2005/8/layout/vList2"/>
    <dgm:cxn modelId="{BAD002AB-2D89-4D2D-933B-11495FDF3C44}" type="presOf" srcId="{8D825868-8F08-4586-8057-1352E1CBA7A6}" destId="{D13B4304-96A0-4CEE-B3A0-7A53B6ADDDDA}" srcOrd="0" destOrd="0" presId="urn:microsoft.com/office/officeart/2005/8/layout/vList2"/>
    <dgm:cxn modelId="{F74B60C4-8B90-4996-80BD-DA93A74B5CC0}" srcId="{3A5BEB12-D9F4-4363-B4F9-34C632020AE7}" destId="{531EAE06-FF4B-41D9-9099-739292AA6C91}" srcOrd="0" destOrd="0" parTransId="{793B91FD-2892-4CB4-B27E-72C1AE2C49DF}" sibTransId="{9B23D1CC-92D5-4A3F-B72E-895FB9067067}"/>
    <dgm:cxn modelId="{10EBE6DA-C333-4343-B1F7-5ABAB2E8B76F}" srcId="{3A5BEB12-D9F4-4363-B4F9-34C632020AE7}" destId="{615FBF4D-2F88-4ED6-9836-005898601F04}" srcOrd="2" destOrd="0" parTransId="{F1BF420A-B84F-46AA-9B18-6601DC9A69DC}" sibTransId="{6D62C67C-73DB-4677-A48E-0517BA9C6D93}"/>
    <dgm:cxn modelId="{5B4399FE-8E23-4B94-A18A-8FFBDEF458E6}" type="presOf" srcId="{3A5BEB12-D9F4-4363-B4F9-34C632020AE7}" destId="{49CB62F5-5320-4DDD-A25F-A3B99B4E715C}" srcOrd="0" destOrd="0" presId="urn:microsoft.com/office/officeart/2005/8/layout/vList2"/>
    <dgm:cxn modelId="{C96E7849-8784-4C92-B5F6-21A00722BCF5}" type="presParOf" srcId="{49CB62F5-5320-4DDD-A25F-A3B99B4E715C}" destId="{B582B486-413E-42F6-B03A-9B11396D9B4A}" srcOrd="0" destOrd="0" presId="urn:microsoft.com/office/officeart/2005/8/layout/vList2"/>
    <dgm:cxn modelId="{DD65878E-0C0D-49F5-9CF9-58BFA17E7184}" type="presParOf" srcId="{49CB62F5-5320-4DDD-A25F-A3B99B4E715C}" destId="{51AFE8C8-E720-4F69-A410-25E58C5C00FB}" srcOrd="1" destOrd="0" presId="urn:microsoft.com/office/officeart/2005/8/layout/vList2"/>
    <dgm:cxn modelId="{06CEDDA4-B313-4A58-9245-39059BC73451}" type="presParOf" srcId="{49CB62F5-5320-4DDD-A25F-A3B99B4E715C}" destId="{D13B4304-96A0-4CEE-B3A0-7A53B6ADDDDA}" srcOrd="2" destOrd="0" presId="urn:microsoft.com/office/officeart/2005/8/layout/vList2"/>
    <dgm:cxn modelId="{438FD706-EDC8-4BBC-A819-1D1F1DC81E77}" type="presParOf" srcId="{49CB62F5-5320-4DDD-A25F-A3B99B4E715C}" destId="{6EC8FADD-327B-403C-A603-74CE1E9CE96F}" srcOrd="3" destOrd="0" presId="urn:microsoft.com/office/officeart/2005/8/layout/vList2"/>
    <dgm:cxn modelId="{DA84D55F-B797-4F7C-A314-023B7E86E2A2}" type="presParOf" srcId="{49CB62F5-5320-4DDD-A25F-A3B99B4E715C}" destId="{2C1D0A91-7278-4FE6-9540-60759351E3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49419-C5E7-4050-9CE5-3E0AF7C4A2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1A725-6D3D-417A-A549-BE3CB318AFBF}">
      <dgm:prSet/>
      <dgm:spPr/>
      <dgm:t>
        <a:bodyPr/>
        <a:lstStyle/>
        <a:p>
          <a:r>
            <a:rPr lang="en-US" dirty="0" err="1"/>
            <a:t>Nizka</a:t>
          </a:r>
          <a:r>
            <a:rPr lang="en-US" dirty="0"/>
            <a:t> </a:t>
          </a:r>
          <a:r>
            <a:rPr lang="en-US" dirty="0" err="1"/>
            <a:t>samooskrba</a:t>
          </a:r>
          <a:r>
            <a:rPr lang="en-US" dirty="0"/>
            <a:t> (~30 %)</a:t>
          </a:r>
        </a:p>
      </dgm:t>
    </dgm:pt>
    <dgm:pt modelId="{A7FB767D-094F-478E-AF22-993E7DF3312D}" type="parTrans" cxnId="{BB373F32-C0EB-4A78-9D1A-8CB31AA1E66D}">
      <dgm:prSet/>
      <dgm:spPr/>
      <dgm:t>
        <a:bodyPr/>
        <a:lstStyle/>
        <a:p>
          <a:endParaRPr lang="en-US"/>
        </a:p>
      </dgm:t>
    </dgm:pt>
    <dgm:pt modelId="{100C61BC-EF69-4EEC-B742-631001F16764}" type="sibTrans" cxnId="{BB373F32-C0EB-4A78-9D1A-8CB31AA1E66D}">
      <dgm:prSet/>
      <dgm:spPr/>
      <dgm:t>
        <a:bodyPr/>
        <a:lstStyle/>
        <a:p>
          <a:endParaRPr lang="en-US"/>
        </a:p>
      </dgm:t>
    </dgm:pt>
    <dgm:pt modelId="{C225E0E4-A159-4D30-8565-DF7CD592E00A}">
      <dgm:prSet/>
      <dgm:spPr/>
      <dgm:t>
        <a:bodyPr/>
        <a:lstStyle/>
        <a:p>
          <a:r>
            <a:rPr lang="en-US" dirty="0" err="1"/>
            <a:t>Okoljski</a:t>
          </a:r>
          <a:r>
            <a:rPr lang="en-US" dirty="0"/>
            <a:t> </a:t>
          </a:r>
          <a:r>
            <a:rPr lang="en-US" dirty="0" err="1"/>
            <a:t>pritiski</a:t>
          </a:r>
          <a:r>
            <a:rPr lang="en-US" dirty="0"/>
            <a:t> (</a:t>
          </a:r>
          <a:r>
            <a:rPr lang="en-US" dirty="0" err="1"/>
            <a:t>emisije</a:t>
          </a:r>
          <a:r>
            <a:rPr lang="en-US" dirty="0"/>
            <a:t>, </a:t>
          </a:r>
          <a:r>
            <a:rPr lang="en-US" dirty="0" err="1"/>
            <a:t>voda</a:t>
          </a:r>
          <a:r>
            <a:rPr lang="en-US" dirty="0"/>
            <a:t>, </a:t>
          </a:r>
          <a:r>
            <a:rPr lang="sl-SI" dirty="0"/>
            <a:t>umeščanje v </a:t>
          </a:r>
          <a:r>
            <a:rPr lang="en-US" dirty="0" err="1"/>
            <a:t>prostor</a:t>
          </a:r>
          <a:r>
            <a:rPr lang="en-US" dirty="0"/>
            <a:t>)</a:t>
          </a:r>
        </a:p>
      </dgm:t>
    </dgm:pt>
    <dgm:pt modelId="{48C0B2C7-4DFE-415C-B924-6CC2586C6F4A}" type="parTrans" cxnId="{A4B37F57-5D9E-479E-8BBA-898F9555076D}">
      <dgm:prSet/>
      <dgm:spPr/>
      <dgm:t>
        <a:bodyPr/>
        <a:lstStyle/>
        <a:p>
          <a:endParaRPr lang="en-US"/>
        </a:p>
      </dgm:t>
    </dgm:pt>
    <dgm:pt modelId="{16C19923-5BC8-4488-9C38-F82A48B841B3}" type="sibTrans" cxnId="{A4B37F57-5D9E-479E-8BBA-898F9555076D}">
      <dgm:prSet/>
      <dgm:spPr/>
      <dgm:t>
        <a:bodyPr/>
        <a:lstStyle/>
        <a:p>
          <a:endParaRPr lang="en-US"/>
        </a:p>
      </dgm:t>
    </dgm:pt>
    <dgm:pt modelId="{01676B50-FC03-458F-B1DF-BCBCE11E0A0B}">
      <dgm:prSet/>
      <dgm:spPr/>
      <dgm:t>
        <a:bodyPr/>
        <a:lstStyle/>
        <a:p>
          <a:r>
            <a:rPr lang="en-US" dirty="0" err="1"/>
            <a:t>Zahteve</a:t>
          </a:r>
          <a:r>
            <a:rPr lang="en-US" dirty="0"/>
            <a:t> </a:t>
          </a:r>
          <a:r>
            <a:rPr lang="en-US" dirty="0" err="1"/>
            <a:t>potrošnikov</a:t>
          </a:r>
          <a:r>
            <a:rPr lang="en-US" dirty="0"/>
            <a:t> in </a:t>
          </a:r>
          <a:r>
            <a:rPr lang="en-US" dirty="0" err="1"/>
            <a:t>zakonodaje</a:t>
          </a:r>
          <a:endParaRPr lang="en-US" dirty="0"/>
        </a:p>
      </dgm:t>
    </dgm:pt>
    <dgm:pt modelId="{1B9EC504-B5B8-4418-893C-4A2ABE4ED8B9}" type="parTrans" cxnId="{3731F722-3860-4E16-9446-767478E9D8BD}">
      <dgm:prSet/>
      <dgm:spPr/>
      <dgm:t>
        <a:bodyPr/>
        <a:lstStyle/>
        <a:p>
          <a:endParaRPr lang="en-US"/>
        </a:p>
      </dgm:t>
    </dgm:pt>
    <dgm:pt modelId="{1F9087E5-3C35-4CB9-B48A-A478827C5822}" type="sibTrans" cxnId="{3731F722-3860-4E16-9446-767478E9D8BD}">
      <dgm:prSet/>
      <dgm:spPr/>
      <dgm:t>
        <a:bodyPr/>
        <a:lstStyle/>
        <a:p>
          <a:endParaRPr lang="en-US"/>
        </a:p>
      </dgm:t>
    </dgm:pt>
    <dgm:pt modelId="{C6E315FE-FFFB-4924-B425-0EBA2C26C787}">
      <dgm:prSet/>
      <dgm:spPr/>
      <dgm:t>
        <a:bodyPr/>
        <a:lstStyle/>
        <a:p>
          <a:r>
            <a:rPr lang="sl-SI" dirty="0"/>
            <a:t>Interes za investicije</a:t>
          </a:r>
          <a:endParaRPr lang="en-US" dirty="0"/>
        </a:p>
      </dgm:t>
    </dgm:pt>
    <dgm:pt modelId="{5E8D1270-F435-4DA3-B6DA-D619DE312A41}" type="parTrans" cxnId="{1BC15307-2C8B-4AE0-8CB8-DAB5E9C157E2}">
      <dgm:prSet/>
      <dgm:spPr/>
      <dgm:t>
        <a:bodyPr/>
        <a:lstStyle/>
        <a:p>
          <a:endParaRPr lang="sl-SI"/>
        </a:p>
      </dgm:t>
    </dgm:pt>
    <dgm:pt modelId="{DE8B7D48-0E3C-46E9-ABD2-5266F070E790}" type="sibTrans" cxnId="{1BC15307-2C8B-4AE0-8CB8-DAB5E9C157E2}">
      <dgm:prSet/>
      <dgm:spPr/>
      <dgm:t>
        <a:bodyPr/>
        <a:lstStyle/>
        <a:p>
          <a:endParaRPr lang="sl-SI"/>
        </a:p>
      </dgm:t>
    </dgm:pt>
    <dgm:pt modelId="{9972D98E-560D-4924-BFCD-892CFFC5174E}" type="pres">
      <dgm:prSet presAssocID="{E9149419-C5E7-4050-9CE5-3E0AF7C4A21D}" presName="linear" presStyleCnt="0">
        <dgm:presLayoutVars>
          <dgm:animLvl val="lvl"/>
          <dgm:resizeHandles val="exact"/>
        </dgm:presLayoutVars>
      </dgm:prSet>
      <dgm:spPr/>
    </dgm:pt>
    <dgm:pt modelId="{0CA8D47F-E014-43A5-BB7B-FBB1D4656037}" type="pres">
      <dgm:prSet presAssocID="{CF01A725-6D3D-417A-A549-BE3CB318AF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C41398-87AC-426E-A85D-89894EB35CF1}" type="pres">
      <dgm:prSet presAssocID="{100C61BC-EF69-4EEC-B742-631001F16764}" presName="spacer" presStyleCnt="0"/>
      <dgm:spPr/>
    </dgm:pt>
    <dgm:pt modelId="{87D867BB-62FC-4864-A609-7FFFEF096F90}" type="pres">
      <dgm:prSet presAssocID="{C225E0E4-A159-4D30-8565-DF7CD592E0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83B9230-7760-4EF1-8CA2-A5B0F8B5FC50}" type="pres">
      <dgm:prSet presAssocID="{16C19923-5BC8-4488-9C38-F82A48B841B3}" presName="spacer" presStyleCnt="0"/>
      <dgm:spPr/>
    </dgm:pt>
    <dgm:pt modelId="{21922F2D-6E07-4858-B073-C60AE63262B1}" type="pres">
      <dgm:prSet presAssocID="{01676B50-FC03-458F-B1DF-BCBCE11E0A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899979-84E9-4E56-ABCA-C62E041A8FBE}" type="pres">
      <dgm:prSet presAssocID="{1F9087E5-3C35-4CB9-B48A-A478827C5822}" presName="spacer" presStyleCnt="0"/>
      <dgm:spPr/>
    </dgm:pt>
    <dgm:pt modelId="{0239BC1F-8913-4DA7-98FA-25901FE51FC9}" type="pres">
      <dgm:prSet presAssocID="{C6E315FE-FFFB-4924-B425-0EBA2C26C7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C15307-2C8B-4AE0-8CB8-DAB5E9C157E2}" srcId="{E9149419-C5E7-4050-9CE5-3E0AF7C4A21D}" destId="{C6E315FE-FFFB-4924-B425-0EBA2C26C787}" srcOrd="3" destOrd="0" parTransId="{5E8D1270-F435-4DA3-B6DA-D619DE312A41}" sibTransId="{DE8B7D48-0E3C-46E9-ABD2-5266F070E790}"/>
    <dgm:cxn modelId="{4F384020-0B0F-4FB9-A3BB-2CAA512494E6}" type="presOf" srcId="{C225E0E4-A159-4D30-8565-DF7CD592E00A}" destId="{87D867BB-62FC-4864-A609-7FFFEF096F90}" srcOrd="0" destOrd="0" presId="urn:microsoft.com/office/officeart/2005/8/layout/vList2"/>
    <dgm:cxn modelId="{3731F722-3860-4E16-9446-767478E9D8BD}" srcId="{E9149419-C5E7-4050-9CE5-3E0AF7C4A21D}" destId="{01676B50-FC03-458F-B1DF-BCBCE11E0A0B}" srcOrd="2" destOrd="0" parTransId="{1B9EC504-B5B8-4418-893C-4A2ABE4ED8B9}" sibTransId="{1F9087E5-3C35-4CB9-B48A-A478827C5822}"/>
    <dgm:cxn modelId="{BB373F32-C0EB-4A78-9D1A-8CB31AA1E66D}" srcId="{E9149419-C5E7-4050-9CE5-3E0AF7C4A21D}" destId="{CF01A725-6D3D-417A-A549-BE3CB318AFBF}" srcOrd="0" destOrd="0" parTransId="{A7FB767D-094F-478E-AF22-993E7DF3312D}" sibTransId="{100C61BC-EF69-4EEC-B742-631001F16764}"/>
    <dgm:cxn modelId="{78D7F73E-6E10-4995-AFED-FDC2343F17F7}" type="presOf" srcId="{E9149419-C5E7-4050-9CE5-3E0AF7C4A21D}" destId="{9972D98E-560D-4924-BFCD-892CFFC5174E}" srcOrd="0" destOrd="0" presId="urn:microsoft.com/office/officeart/2005/8/layout/vList2"/>
    <dgm:cxn modelId="{A4B37F57-5D9E-479E-8BBA-898F9555076D}" srcId="{E9149419-C5E7-4050-9CE5-3E0AF7C4A21D}" destId="{C225E0E4-A159-4D30-8565-DF7CD592E00A}" srcOrd="1" destOrd="0" parTransId="{48C0B2C7-4DFE-415C-B924-6CC2586C6F4A}" sibTransId="{16C19923-5BC8-4488-9C38-F82A48B841B3}"/>
    <dgm:cxn modelId="{20D0F67C-4DDD-464F-B9E3-8788FAF24C0D}" type="presOf" srcId="{01676B50-FC03-458F-B1DF-BCBCE11E0A0B}" destId="{21922F2D-6E07-4858-B073-C60AE63262B1}" srcOrd="0" destOrd="0" presId="urn:microsoft.com/office/officeart/2005/8/layout/vList2"/>
    <dgm:cxn modelId="{4B16A18A-E9CE-46E8-9F6F-243B3CCFF36F}" type="presOf" srcId="{CF01A725-6D3D-417A-A549-BE3CB318AFBF}" destId="{0CA8D47F-E014-43A5-BB7B-FBB1D4656037}" srcOrd="0" destOrd="0" presId="urn:microsoft.com/office/officeart/2005/8/layout/vList2"/>
    <dgm:cxn modelId="{66C597A9-6F08-4D80-91DA-E998CCCD30FA}" type="presOf" srcId="{C6E315FE-FFFB-4924-B425-0EBA2C26C787}" destId="{0239BC1F-8913-4DA7-98FA-25901FE51FC9}" srcOrd="0" destOrd="0" presId="urn:microsoft.com/office/officeart/2005/8/layout/vList2"/>
    <dgm:cxn modelId="{D6706AA1-4C16-4AF7-81B8-E65DDE361571}" type="presParOf" srcId="{9972D98E-560D-4924-BFCD-892CFFC5174E}" destId="{0CA8D47F-E014-43A5-BB7B-FBB1D4656037}" srcOrd="0" destOrd="0" presId="urn:microsoft.com/office/officeart/2005/8/layout/vList2"/>
    <dgm:cxn modelId="{2BCF7A39-2410-4A1C-B796-8438F01C7018}" type="presParOf" srcId="{9972D98E-560D-4924-BFCD-892CFFC5174E}" destId="{63C41398-87AC-426E-A85D-89894EB35CF1}" srcOrd="1" destOrd="0" presId="urn:microsoft.com/office/officeart/2005/8/layout/vList2"/>
    <dgm:cxn modelId="{92737B09-0D0E-4AFD-A5D9-11F1F5BAA88A}" type="presParOf" srcId="{9972D98E-560D-4924-BFCD-892CFFC5174E}" destId="{87D867BB-62FC-4864-A609-7FFFEF096F90}" srcOrd="2" destOrd="0" presId="urn:microsoft.com/office/officeart/2005/8/layout/vList2"/>
    <dgm:cxn modelId="{48734475-A6EA-43DA-AA96-CC17F2526D66}" type="presParOf" srcId="{9972D98E-560D-4924-BFCD-892CFFC5174E}" destId="{883B9230-7760-4EF1-8CA2-A5B0F8B5FC50}" srcOrd="3" destOrd="0" presId="urn:microsoft.com/office/officeart/2005/8/layout/vList2"/>
    <dgm:cxn modelId="{2469256F-CEF0-4AE2-95DA-E285A44FBEE2}" type="presParOf" srcId="{9972D98E-560D-4924-BFCD-892CFFC5174E}" destId="{21922F2D-6E07-4858-B073-C60AE63262B1}" srcOrd="4" destOrd="0" presId="urn:microsoft.com/office/officeart/2005/8/layout/vList2"/>
    <dgm:cxn modelId="{EEFACE4D-26B0-4159-9EBB-64003E302277}" type="presParOf" srcId="{9972D98E-560D-4924-BFCD-892CFFC5174E}" destId="{86899979-84E9-4E56-ABCA-C62E041A8FBE}" srcOrd="5" destOrd="0" presId="urn:microsoft.com/office/officeart/2005/8/layout/vList2"/>
    <dgm:cxn modelId="{B35C79CD-4796-4459-93BC-A4DADDF5BA8A}" type="presParOf" srcId="{9972D98E-560D-4924-BFCD-892CFFC5174E}" destId="{0239BC1F-8913-4DA7-98FA-25901FE51F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B08AC-4F15-4653-A181-4DDE959DC948}" type="doc">
      <dgm:prSet loTypeId="urn:microsoft.com/office/officeart/2005/8/layout/matrix3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C7459-5099-4FB1-8D0C-74DFAEF35866}">
      <dgm:prSet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Učinkovitost</a:t>
          </a:r>
          <a:r>
            <a:rPr lang="en-US" sz="1600" dirty="0">
              <a:solidFill>
                <a:schemeClr val="tx1"/>
              </a:solidFill>
            </a:rPr>
            <a:t> rabe </a:t>
          </a:r>
          <a:r>
            <a:rPr lang="en-US" sz="1600" dirty="0" err="1">
              <a:solidFill>
                <a:schemeClr val="tx1"/>
              </a:solidFill>
            </a:rPr>
            <a:t>virov</a:t>
          </a:r>
          <a:r>
            <a:rPr lang="en-US" sz="1600" dirty="0">
              <a:solidFill>
                <a:schemeClr val="tx1"/>
              </a:solidFill>
            </a:rPr>
            <a:t> (</a:t>
          </a:r>
          <a:r>
            <a:rPr lang="en-US" sz="1600" dirty="0" err="1">
              <a:solidFill>
                <a:schemeClr val="tx1"/>
              </a:solidFill>
            </a:rPr>
            <a:t>voda</a:t>
          </a:r>
          <a:r>
            <a:rPr lang="en-US" sz="1600" dirty="0">
              <a:solidFill>
                <a:schemeClr val="tx1"/>
              </a:solidFill>
            </a:rPr>
            <a:t>, </a:t>
          </a:r>
          <a:r>
            <a:rPr lang="en-US" sz="1600" dirty="0" err="1">
              <a:solidFill>
                <a:schemeClr val="tx1"/>
              </a:solidFill>
            </a:rPr>
            <a:t>energija</a:t>
          </a:r>
          <a:r>
            <a:rPr lang="en-US" sz="1600" dirty="0">
              <a:solidFill>
                <a:schemeClr val="tx1"/>
              </a:solidFill>
            </a:rPr>
            <a:t>)</a:t>
          </a:r>
        </a:p>
      </dgm:t>
    </dgm:pt>
    <dgm:pt modelId="{B7277C7A-A621-4371-B680-A02FDDDA7872}" type="parTrans" cxnId="{F1FDE115-2A35-4488-923F-F5D21D23431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BF74706-629D-42F8-B4F1-F629FB549BFE}" type="sibTrans" cxnId="{F1FDE115-2A35-4488-923F-F5D21D23431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C0A6FE8-DAF0-42BE-8747-D061D20E3118}">
      <dgm:prSet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Dobrobit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živali</a:t>
          </a:r>
          <a:r>
            <a:rPr lang="en-US" sz="1600" dirty="0">
              <a:solidFill>
                <a:schemeClr val="tx1"/>
              </a:solidFill>
            </a:rPr>
            <a:t> (</a:t>
          </a:r>
          <a:r>
            <a:rPr lang="en-US" sz="1600" dirty="0" err="1">
              <a:solidFill>
                <a:schemeClr val="tx1"/>
              </a:solidFill>
            </a:rPr>
            <a:t>prostor</a:t>
          </a:r>
          <a:r>
            <a:rPr lang="en-US" sz="1600" dirty="0">
              <a:solidFill>
                <a:schemeClr val="tx1"/>
              </a:solidFill>
            </a:rPr>
            <a:t>, </a:t>
          </a:r>
          <a:r>
            <a:rPr lang="en-US" sz="1600" dirty="0" err="1">
              <a:solidFill>
                <a:schemeClr val="tx1"/>
              </a:solidFill>
            </a:rPr>
            <a:t>svetloba</a:t>
          </a:r>
          <a:r>
            <a:rPr lang="en-US" sz="1600" dirty="0">
              <a:solidFill>
                <a:schemeClr val="tx1"/>
              </a:solidFill>
            </a:rPr>
            <a:t>, </a:t>
          </a:r>
          <a:r>
            <a:rPr lang="en-US" sz="1600" dirty="0" err="1">
              <a:solidFill>
                <a:schemeClr val="tx1"/>
              </a:solidFill>
            </a:rPr>
            <a:t>obogatitev</a:t>
          </a:r>
          <a:r>
            <a:rPr lang="en-US" sz="1600" dirty="0">
              <a:solidFill>
                <a:schemeClr val="tx1"/>
              </a:solidFill>
            </a:rPr>
            <a:t>)</a:t>
          </a:r>
        </a:p>
      </dgm:t>
    </dgm:pt>
    <dgm:pt modelId="{FA2EBC63-3E36-44FA-BC4F-A9E1C4F70873}" type="parTrans" cxnId="{4811E520-0C41-41B6-A237-3334FF8A6B3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39FB839-C7AE-45A8-B453-E7284BA817D6}" type="sibTrans" cxnId="{4811E520-0C41-41B6-A237-3334FF8A6B3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8572A91-CA6C-431B-8718-2D31716ECC90}">
      <dgm:prSet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Nizke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emisije</a:t>
          </a:r>
          <a:r>
            <a:rPr lang="en-US" sz="1600" dirty="0">
              <a:solidFill>
                <a:schemeClr val="tx1"/>
              </a:solidFill>
            </a:rPr>
            <a:t> NH</a:t>
          </a:r>
          <a:r>
            <a:rPr lang="en-US" sz="1600" baseline="-25000" dirty="0">
              <a:solidFill>
                <a:schemeClr val="tx1"/>
              </a:solidFill>
            </a:rPr>
            <a:t>3</a:t>
          </a:r>
          <a:r>
            <a:rPr lang="en-US" sz="1600" dirty="0">
              <a:solidFill>
                <a:schemeClr val="tx1"/>
              </a:solidFill>
            </a:rPr>
            <a:t>, CO</a:t>
          </a:r>
          <a:r>
            <a:rPr lang="en-US" sz="1600" baseline="-25000" dirty="0">
              <a:solidFill>
                <a:schemeClr val="tx1"/>
              </a:solidFill>
            </a:rPr>
            <a:t>2</a:t>
          </a:r>
        </a:p>
      </dgm:t>
    </dgm:pt>
    <dgm:pt modelId="{CAA63679-D93E-4B50-BD22-1897BCCE19F2}" type="parTrans" cxnId="{7FE178B4-6ACC-48FE-AEDF-5BFEDD84C3B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FA184AB-0232-4F1E-A7A9-2DB1D9C3FA41}" type="sibTrans" cxnId="{7FE178B4-6ACC-48FE-AEDF-5BFEDD84C3B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78F1903-C07E-4697-AF1F-72BDAFE52D66}">
      <dgm:prSet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Prilagodljivost</a:t>
          </a:r>
          <a:r>
            <a:rPr lang="en-US" sz="1600" dirty="0">
              <a:solidFill>
                <a:schemeClr val="tx1"/>
              </a:solidFill>
            </a:rPr>
            <a:t> za </a:t>
          </a:r>
          <a:r>
            <a:rPr lang="en-US" sz="1600" dirty="0" err="1">
              <a:solidFill>
                <a:schemeClr val="tx1"/>
              </a:solidFill>
            </a:rPr>
            <a:t>digitalizacijo</a:t>
          </a:r>
          <a:r>
            <a:rPr lang="en-US" sz="1600" dirty="0">
              <a:solidFill>
                <a:schemeClr val="tx1"/>
              </a:solidFill>
            </a:rPr>
            <a:t> in </a:t>
          </a:r>
          <a:r>
            <a:rPr lang="en-US" sz="1600" dirty="0" err="1">
              <a:solidFill>
                <a:schemeClr val="tx1"/>
              </a:solidFill>
            </a:rPr>
            <a:t>avtomatizacijo</a:t>
          </a:r>
          <a:endParaRPr lang="en-US" sz="1600" dirty="0">
            <a:solidFill>
              <a:schemeClr val="tx1"/>
            </a:solidFill>
          </a:endParaRPr>
        </a:p>
      </dgm:t>
    </dgm:pt>
    <dgm:pt modelId="{59C1A59B-A634-48DC-9A6B-1798DF845055}" type="parTrans" cxnId="{489649F6-35E9-4C8F-A823-CEF68B48D98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B66E40F-6748-4B7C-BE59-B73222B1D8C0}" type="sibTrans" cxnId="{489649F6-35E9-4C8F-A823-CEF68B48D98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A13F5DE-560B-4013-845B-A029194F0CC3}" type="pres">
      <dgm:prSet presAssocID="{C64B08AC-4F15-4653-A181-4DDE959DC948}" presName="matrix" presStyleCnt="0">
        <dgm:presLayoutVars>
          <dgm:chMax val="1"/>
          <dgm:dir/>
          <dgm:resizeHandles val="exact"/>
        </dgm:presLayoutVars>
      </dgm:prSet>
      <dgm:spPr/>
    </dgm:pt>
    <dgm:pt modelId="{30F18CB9-C707-4525-9BFC-9881B4C9A28E}" type="pres">
      <dgm:prSet presAssocID="{C64B08AC-4F15-4653-A181-4DDE959DC948}" presName="diamond" presStyleLbl="bgShp" presStyleIdx="0" presStyleCnt="1"/>
      <dgm:spPr/>
    </dgm:pt>
    <dgm:pt modelId="{4F1B7F19-F64D-4C22-AE03-46C6444C1F81}" type="pres">
      <dgm:prSet presAssocID="{C64B08AC-4F15-4653-A181-4DDE959DC94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E79B9B-9A58-497F-B921-34A128A6DA0F}" type="pres">
      <dgm:prSet presAssocID="{C64B08AC-4F15-4653-A181-4DDE959DC94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91A1DF-384E-4151-A1E7-179833CDA367}" type="pres">
      <dgm:prSet presAssocID="{C64B08AC-4F15-4653-A181-4DDE959DC94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F59DD9-9354-4F19-A61C-4A15B818E8CD}" type="pres">
      <dgm:prSet presAssocID="{C64B08AC-4F15-4653-A181-4DDE959DC94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F1E0405-EDE4-47F4-8D3B-84585F1B134E}" type="presOf" srcId="{C78F1903-C07E-4697-AF1F-72BDAFE52D66}" destId="{2EF59DD9-9354-4F19-A61C-4A15B818E8CD}" srcOrd="0" destOrd="0" presId="urn:microsoft.com/office/officeart/2005/8/layout/matrix3"/>
    <dgm:cxn modelId="{F1FDE115-2A35-4488-923F-F5D21D23431D}" srcId="{C64B08AC-4F15-4653-A181-4DDE959DC948}" destId="{288C7459-5099-4FB1-8D0C-74DFAEF35866}" srcOrd="0" destOrd="0" parTransId="{B7277C7A-A621-4371-B680-A02FDDDA7872}" sibTransId="{1BF74706-629D-42F8-B4F1-F629FB549BFE}"/>
    <dgm:cxn modelId="{4811E520-0C41-41B6-A237-3334FF8A6B35}" srcId="{C64B08AC-4F15-4653-A181-4DDE959DC948}" destId="{2C0A6FE8-DAF0-42BE-8747-D061D20E3118}" srcOrd="1" destOrd="0" parTransId="{FA2EBC63-3E36-44FA-BC4F-A9E1C4F70873}" sibTransId="{039FB839-C7AE-45A8-B453-E7284BA817D6}"/>
    <dgm:cxn modelId="{D9006328-840D-443D-B652-BBA262791DD4}" type="presOf" srcId="{288C7459-5099-4FB1-8D0C-74DFAEF35866}" destId="{4F1B7F19-F64D-4C22-AE03-46C6444C1F81}" srcOrd="0" destOrd="0" presId="urn:microsoft.com/office/officeart/2005/8/layout/matrix3"/>
    <dgm:cxn modelId="{2450743F-1BE9-494F-B54A-05E730F7A3BE}" type="presOf" srcId="{2C0A6FE8-DAF0-42BE-8747-D061D20E3118}" destId="{5DE79B9B-9A58-497F-B921-34A128A6DA0F}" srcOrd="0" destOrd="0" presId="urn:microsoft.com/office/officeart/2005/8/layout/matrix3"/>
    <dgm:cxn modelId="{7FE178B4-6ACC-48FE-AEDF-5BFEDD84C3B7}" srcId="{C64B08AC-4F15-4653-A181-4DDE959DC948}" destId="{98572A91-CA6C-431B-8718-2D31716ECC90}" srcOrd="2" destOrd="0" parTransId="{CAA63679-D93E-4B50-BD22-1897BCCE19F2}" sibTransId="{FFA184AB-0232-4F1E-A7A9-2DB1D9C3FA41}"/>
    <dgm:cxn modelId="{21B2C8E0-94EB-4A0F-B520-B2AF2E9D742B}" type="presOf" srcId="{98572A91-CA6C-431B-8718-2D31716ECC90}" destId="{7291A1DF-384E-4151-A1E7-179833CDA367}" srcOrd="0" destOrd="0" presId="urn:microsoft.com/office/officeart/2005/8/layout/matrix3"/>
    <dgm:cxn modelId="{489649F6-35E9-4C8F-A823-CEF68B48D981}" srcId="{C64B08AC-4F15-4653-A181-4DDE959DC948}" destId="{C78F1903-C07E-4697-AF1F-72BDAFE52D66}" srcOrd="3" destOrd="0" parTransId="{59C1A59B-A634-48DC-9A6B-1798DF845055}" sibTransId="{AB66E40F-6748-4B7C-BE59-B73222B1D8C0}"/>
    <dgm:cxn modelId="{BBD0A1F9-0CEF-42E6-99A0-8D2C7E6A196B}" type="presOf" srcId="{C64B08AC-4F15-4653-A181-4DDE959DC948}" destId="{0A13F5DE-560B-4013-845B-A029194F0CC3}" srcOrd="0" destOrd="0" presId="urn:microsoft.com/office/officeart/2005/8/layout/matrix3"/>
    <dgm:cxn modelId="{F984DEFD-736E-412D-8518-9B6EBA2F282A}" type="presParOf" srcId="{0A13F5DE-560B-4013-845B-A029194F0CC3}" destId="{30F18CB9-C707-4525-9BFC-9881B4C9A28E}" srcOrd="0" destOrd="0" presId="urn:microsoft.com/office/officeart/2005/8/layout/matrix3"/>
    <dgm:cxn modelId="{3DC7AEAA-ECBC-4EB3-A501-BB32BB99981B}" type="presParOf" srcId="{0A13F5DE-560B-4013-845B-A029194F0CC3}" destId="{4F1B7F19-F64D-4C22-AE03-46C6444C1F81}" srcOrd="1" destOrd="0" presId="urn:microsoft.com/office/officeart/2005/8/layout/matrix3"/>
    <dgm:cxn modelId="{B91A8806-3106-4745-BBD9-FF4BAE9DDB4A}" type="presParOf" srcId="{0A13F5DE-560B-4013-845B-A029194F0CC3}" destId="{5DE79B9B-9A58-497F-B921-34A128A6DA0F}" srcOrd="2" destOrd="0" presId="urn:microsoft.com/office/officeart/2005/8/layout/matrix3"/>
    <dgm:cxn modelId="{2E027123-43E2-46FD-A228-18BDB0F40F98}" type="presParOf" srcId="{0A13F5DE-560B-4013-845B-A029194F0CC3}" destId="{7291A1DF-384E-4151-A1E7-179833CDA367}" srcOrd="3" destOrd="0" presId="urn:microsoft.com/office/officeart/2005/8/layout/matrix3"/>
    <dgm:cxn modelId="{1306C323-17B5-4A4C-9601-F640526E71AA}" type="presParOf" srcId="{0A13F5DE-560B-4013-845B-A029194F0CC3}" destId="{2EF59DD9-9354-4F19-A61C-4A15B818E8C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F3941-564E-48DD-A18F-736F62E5BD4A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E768CB-E177-4081-8555-0A5D0213D07D}">
      <dgm:prSet/>
      <dgm:spPr/>
      <dgm:t>
        <a:bodyPr/>
        <a:lstStyle/>
        <a:p>
          <a:r>
            <a:rPr lang="en-US" dirty="0" err="1"/>
            <a:t>Več</a:t>
          </a:r>
          <a:r>
            <a:rPr lang="en-US" dirty="0"/>
            <a:t> </a:t>
          </a:r>
          <a:r>
            <a:rPr lang="en-US" dirty="0" err="1"/>
            <a:t>prostora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žival</a:t>
          </a:r>
          <a:endParaRPr lang="en-US" dirty="0"/>
        </a:p>
      </dgm:t>
    </dgm:pt>
    <dgm:pt modelId="{E485892A-0356-4BA9-9CF2-AEFAB595D6B7}" type="parTrans" cxnId="{9805A070-D799-493A-8EC7-F1C14901481C}">
      <dgm:prSet/>
      <dgm:spPr/>
      <dgm:t>
        <a:bodyPr/>
        <a:lstStyle/>
        <a:p>
          <a:endParaRPr lang="en-US"/>
        </a:p>
      </dgm:t>
    </dgm:pt>
    <dgm:pt modelId="{52D6BB78-D88D-4EC4-9C33-19E552842195}" type="sibTrans" cxnId="{9805A070-D799-493A-8EC7-F1C14901481C}">
      <dgm:prSet/>
      <dgm:spPr/>
      <dgm:t>
        <a:bodyPr/>
        <a:lstStyle/>
        <a:p>
          <a:endParaRPr lang="en-US"/>
        </a:p>
      </dgm:t>
    </dgm:pt>
    <dgm:pt modelId="{55024470-6215-41B8-87DC-F6CAA3B0B93A}">
      <dgm:prSet/>
      <dgm:spPr/>
      <dgm:t>
        <a:bodyPr/>
        <a:lstStyle/>
        <a:p>
          <a:r>
            <a:rPr lang="sl-SI" dirty="0"/>
            <a:t>Izpusti</a:t>
          </a:r>
          <a:endParaRPr lang="en-US" dirty="0"/>
        </a:p>
      </dgm:t>
    </dgm:pt>
    <dgm:pt modelId="{B327B327-5F30-4636-92A6-9951718F1C32}" type="parTrans" cxnId="{334B858C-B205-43E4-879B-82D38D358A70}">
      <dgm:prSet/>
      <dgm:spPr/>
      <dgm:t>
        <a:bodyPr/>
        <a:lstStyle/>
        <a:p>
          <a:endParaRPr lang="en-US"/>
        </a:p>
      </dgm:t>
    </dgm:pt>
    <dgm:pt modelId="{41986F95-7E07-4A12-93A2-E851635D2437}" type="sibTrans" cxnId="{334B858C-B205-43E4-879B-82D38D358A70}">
      <dgm:prSet/>
      <dgm:spPr/>
      <dgm:t>
        <a:bodyPr/>
        <a:lstStyle/>
        <a:p>
          <a:endParaRPr lang="en-US"/>
        </a:p>
      </dgm:t>
    </dgm:pt>
    <dgm:pt modelId="{3035841E-7A9E-436B-A050-D741A84C59C5}">
      <dgm:prSet/>
      <dgm:spPr/>
      <dgm:t>
        <a:bodyPr/>
        <a:lstStyle/>
        <a:p>
          <a:r>
            <a:rPr lang="en-US" dirty="0" err="1"/>
            <a:t>Obogatitveni</a:t>
          </a:r>
          <a:r>
            <a:rPr lang="en-US" dirty="0"/>
            <a:t> material</a:t>
          </a:r>
        </a:p>
      </dgm:t>
    </dgm:pt>
    <dgm:pt modelId="{D704C1EC-EEFA-4908-A542-513F959A7B2F}" type="parTrans" cxnId="{85B80E6C-B1CE-48D5-85B8-4058436971D8}">
      <dgm:prSet/>
      <dgm:spPr/>
      <dgm:t>
        <a:bodyPr/>
        <a:lstStyle/>
        <a:p>
          <a:endParaRPr lang="en-US"/>
        </a:p>
      </dgm:t>
    </dgm:pt>
    <dgm:pt modelId="{5B9FE3D8-69B1-4AC9-80E8-3B7857696B57}" type="sibTrans" cxnId="{85B80E6C-B1CE-48D5-85B8-4058436971D8}">
      <dgm:prSet/>
      <dgm:spPr/>
      <dgm:t>
        <a:bodyPr/>
        <a:lstStyle/>
        <a:p>
          <a:endParaRPr lang="en-US"/>
        </a:p>
      </dgm:t>
    </dgm:pt>
    <dgm:pt modelId="{98BFCE90-B2DD-490A-859E-1776CF25A477}">
      <dgm:prSet/>
      <dgm:spPr/>
      <dgm:t>
        <a:bodyPr/>
        <a:lstStyle/>
        <a:p>
          <a:r>
            <a:rPr lang="sl-SI" dirty="0"/>
            <a:t>Kastracija, krajšanje repkov, brušenje zob</a:t>
          </a:r>
          <a:endParaRPr lang="en-US" dirty="0"/>
        </a:p>
      </dgm:t>
    </dgm:pt>
    <dgm:pt modelId="{B213C928-1AEC-408B-B0B2-A66CEBD6F3EC}" type="parTrans" cxnId="{DB50DD38-4FB8-4E14-B269-A1A72FD550AF}">
      <dgm:prSet/>
      <dgm:spPr/>
      <dgm:t>
        <a:bodyPr/>
        <a:lstStyle/>
        <a:p>
          <a:endParaRPr lang="en-US"/>
        </a:p>
      </dgm:t>
    </dgm:pt>
    <dgm:pt modelId="{8CEF7D07-AB42-43C8-B3A4-8534B67424DE}" type="sibTrans" cxnId="{DB50DD38-4FB8-4E14-B269-A1A72FD550AF}">
      <dgm:prSet/>
      <dgm:spPr/>
      <dgm:t>
        <a:bodyPr/>
        <a:lstStyle/>
        <a:p>
          <a:endParaRPr lang="en-US"/>
        </a:p>
      </dgm:t>
    </dgm:pt>
    <dgm:pt modelId="{F435A5DB-E905-4A56-942B-6520C59605ED}">
      <dgm:prSet/>
      <dgm:spPr/>
      <dgm:t>
        <a:bodyPr/>
        <a:lstStyle/>
        <a:p>
          <a:r>
            <a:rPr lang="sl-SI" dirty="0"/>
            <a:t>Polna tla</a:t>
          </a:r>
          <a:endParaRPr lang="en-US" dirty="0"/>
        </a:p>
      </dgm:t>
    </dgm:pt>
    <dgm:pt modelId="{17ECDD9D-BF0E-41B6-9A6D-1F049215AB34}" type="parTrans" cxnId="{8E38E1AF-65DD-40B2-84E9-D3DEA81B536B}">
      <dgm:prSet/>
      <dgm:spPr/>
      <dgm:t>
        <a:bodyPr/>
        <a:lstStyle/>
        <a:p>
          <a:endParaRPr lang="sl-SI"/>
        </a:p>
      </dgm:t>
    </dgm:pt>
    <dgm:pt modelId="{85CDF39C-5550-4A8A-9BF8-BD83E80F638C}" type="sibTrans" cxnId="{8E38E1AF-65DD-40B2-84E9-D3DEA81B536B}">
      <dgm:prSet/>
      <dgm:spPr/>
      <dgm:t>
        <a:bodyPr/>
        <a:lstStyle/>
        <a:p>
          <a:endParaRPr lang="sl-SI"/>
        </a:p>
      </dgm:t>
    </dgm:pt>
    <dgm:pt modelId="{CF7E0CD5-4EF2-4A87-9A21-E7A90830785B}" type="pres">
      <dgm:prSet presAssocID="{DEFF3941-564E-48DD-A18F-736F62E5BD4A}" presName="diagram" presStyleCnt="0">
        <dgm:presLayoutVars>
          <dgm:dir/>
          <dgm:resizeHandles val="exact"/>
        </dgm:presLayoutVars>
      </dgm:prSet>
      <dgm:spPr/>
    </dgm:pt>
    <dgm:pt modelId="{2CC458C2-84EA-4F80-8F82-4315B2232FC7}" type="pres">
      <dgm:prSet presAssocID="{91E768CB-E177-4081-8555-0A5D0213D07D}" presName="node" presStyleLbl="node1" presStyleIdx="0" presStyleCnt="5">
        <dgm:presLayoutVars>
          <dgm:bulletEnabled val="1"/>
        </dgm:presLayoutVars>
      </dgm:prSet>
      <dgm:spPr/>
    </dgm:pt>
    <dgm:pt modelId="{A6304FA7-774B-4F02-972B-CF0887E1C264}" type="pres">
      <dgm:prSet presAssocID="{52D6BB78-D88D-4EC4-9C33-19E552842195}" presName="sibTrans" presStyleCnt="0"/>
      <dgm:spPr/>
    </dgm:pt>
    <dgm:pt modelId="{748B4585-E4A8-4B0D-BBB3-28EF99042F94}" type="pres">
      <dgm:prSet presAssocID="{55024470-6215-41B8-87DC-F6CAA3B0B93A}" presName="node" presStyleLbl="node1" presStyleIdx="1" presStyleCnt="5">
        <dgm:presLayoutVars>
          <dgm:bulletEnabled val="1"/>
        </dgm:presLayoutVars>
      </dgm:prSet>
      <dgm:spPr/>
    </dgm:pt>
    <dgm:pt modelId="{27D6AEFF-9283-405A-845F-5D16DF132BD6}" type="pres">
      <dgm:prSet presAssocID="{41986F95-7E07-4A12-93A2-E851635D2437}" presName="sibTrans" presStyleCnt="0"/>
      <dgm:spPr/>
    </dgm:pt>
    <dgm:pt modelId="{7DAFAACB-0447-4248-B726-00ACC9B4A0CD}" type="pres">
      <dgm:prSet presAssocID="{3035841E-7A9E-436B-A050-D741A84C59C5}" presName="node" presStyleLbl="node1" presStyleIdx="2" presStyleCnt="5">
        <dgm:presLayoutVars>
          <dgm:bulletEnabled val="1"/>
        </dgm:presLayoutVars>
      </dgm:prSet>
      <dgm:spPr/>
    </dgm:pt>
    <dgm:pt modelId="{031A5952-120F-4231-AA56-9FECA6172874}" type="pres">
      <dgm:prSet presAssocID="{5B9FE3D8-69B1-4AC9-80E8-3B7857696B57}" presName="sibTrans" presStyleCnt="0"/>
      <dgm:spPr/>
    </dgm:pt>
    <dgm:pt modelId="{AA2695A8-1CCE-4ECC-BF6F-6E110A7A018D}" type="pres">
      <dgm:prSet presAssocID="{98BFCE90-B2DD-490A-859E-1776CF25A477}" presName="node" presStyleLbl="node1" presStyleIdx="3" presStyleCnt="5">
        <dgm:presLayoutVars>
          <dgm:bulletEnabled val="1"/>
        </dgm:presLayoutVars>
      </dgm:prSet>
      <dgm:spPr/>
    </dgm:pt>
    <dgm:pt modelId="{E7367926-9B2C-4725-9BA4-83CDC94042D9}" type="pres">
      <dgm:prSet presAssocID="{8CEF7D07-AB42-43C8-B3A4-8534B67424DE}" presName="sibTrans" presStyleCnt="0"/>
      <dgm:spPr/>
    </dgm:pt>
    <dgm:pt modelId="{16AD1175-EFAD-4F2A-A553-EC6C21283532}" type="pres">
      <dgm:prSet presAssocID="{F435A5DB-E905-4A56-942B-6520C59605ED}" presName="node" presStyleLbl="node1" presStyleIdx="4" presStyleCnt="5">
        <dgm:presLayoutVars>
          <dgm:bulletEnabled val="1"/>
        </dgm:presLayoutVars>
      </dgm:prSet>
      <dgm:spPr/>
    </dgm:pt>
  </dgm:ptLst>
  <dgm:cxnLst>
    <dgm:cxn modelId="{2E093A04-D4B9-4A21-B9A2-89358609A472}" type="presOf" srcId="{3035841E-7A9E-436B-A050-D741A84C59C5}" destId="{7DAFAACB-0447-4248-B726-00ACC9B4A0CD}" srcOrd="0" destOrd="0" presId="urn:microsoft.com/office/officeart/2005/8/layout/default"/>
    <dgm:cxn modelId="{DB50DD38-4FB8-4E14-B269-A1A72FD550AF}" srcId="{DEFF3941-564E-48DD-A18F-736F62E5BD4A}" destId="{98BFCE90-B2DD-490A-859E-1776CF25A477}" srcOrd="3" destOrd="0" parTransId="{B213C928-1AEC-408B-B0B2-A66CEBD6F3EC}" sibTransId="{8CEF7D07-AB42-43C8-B3A4-8534B67424DE}"/>
    <dgm:cxn modelId="{8D50ED4A-B1EE-41AA-87EA-6EE1AEE22257}" type="presOf" srcId="{DEFF3941-564E-48DD-A18F-736F62E5BD4A}" destId="{CF7E0CD5-4EF2-4A87-9A21-E7A90830785B}" srcOrd="0" destOrd="0" presId="urn:microsoft.com/office/officeart/2005/8/layout/default"/>
    <dgm:cxn modelId="{85B80E6C-B1CE-48D5-85B8-4058436971D8}" srcId="{DEFF3941-564E-48DD-A18F-736F62E5BD4A}" destId="{3035841E-7A9E-436B-A050-D741A84C59C5}" srcOrd="2" destOrd="0" parTransId="{D704C1EC-EEFA-4908-A542-513F959A7B2F}" sibTransId="{5B9FE3D8-69B1-4AC9-80E8-3B7857696B57}"/>
    <dgm:cxn modelId="{9805A070-D799-493A-8EC7-F1C14901481C}" srcId="{DEFF3941-564E-48DD-A18F-736F62E5BD4A}" destId="{91E768CB-E177-4081-8555-0A5D0213D07D}" srcOrd="0" destOrd="0" parTransId="{E485892A-0356-4BA9-9CF2-AEFAB595D6B7}" sibTransId="{52D6BB78-D88D-4EC4-9C33-19E552842195}"/>
    <dgm:cxn modelId="{334B858C-B205-43E4-879B-82D38D358A70}" srcId="{DEFF3941-564E-48DD-A18F-736F62E5BD4A}" destId="{55024470-6215-41B8-87DC-F6CAA3B0B93A}" srcOrd="1" destOrd="0" parTransId="{B327B327-5F30-4636-92A6-9951718F1C32}" sibTransId="{41986F95-7E07-4A12-93A2-E851635D2437}"/>
    <dgm:cxn modelId="{8E38E1AF-65DD-40B2-84E9-D3DEA81B536B}" srcId="{DEFF3941-564E-48DD-A18F-736F62E5BD4A}" destId="{F435A5DB-E905-4A56-942B-6520C59605ED}" srcOrd="4" destOrd="0" parTransId="{17ECDD9D-BF0E-41B6-9A6D-1F049215AB34}" sibTransId="{85CDF39C-5550-4A8A-9BF8-BD83E80F638C}"/>
    <dgm:cxn modelId="{0387FFBE-FFC5-4142-9C2A-65D145D3B9E9}" type="presOf" srcId="{55024470-6215-41B8-87DC-F6CAA3B0B93A}" destId="{748B4585-E4A8-4B0D-BBB3-28EF99042F94}" srcOrd="0" destOrd="0" presId="urn:microsoft.com/office/officeart/2005/8/layout/default"/>
    <dgm:cxn modelId="{1CAF54DB-17F9-41B3-9301-5A6468DDC7C1}" type="presOf" srcId="{91E768CB-E177-4081-8555-0A5D0213D07D}" destId="{2CC458C2-84EA-4F80-8F82-4315B2232FC7}" srcOrd="0" destOrd="0" presId="urn:microsoft.com/office/officeart/2005/8/layout/default"/>
    <dgm:cxn modelId="{F06E97E0-5002-46FA-8B78-72F5F8CBA295}" type="presOf" srcId="{98BFCE90-B2DD-490A-859E-1776CF25A477}" destId="{AA2695A8-1CCE-4ECC-BF6F-6E110A7A018D}" srcOrd="0" destOrd="0" presId="urn:microsoft.com/office/officeart/2005/8/layout/default"/>
    <dgm:cxn modelId="{7A4499F5-570E-4405-937F-7F7764F749DE}" type="presOf" srcId="{F435A5DB-E905-4A56-942B-6520C59605ED}" destId="{16AD1175-EFAD-4F2A-A553-EC6C21283532}" srcOrd="0" destOrd="0" presId="urn:microsoft.com/office/officeart/2005/8/layout/default"/>
    <dgm:cxn modelId="{AEC9C08E-C7E8-43A1-9941-0655CA46A5C7}" type="presParOf" srcId="{CF7E0CD5-4EF2-4A87-9A21-E7A90830785B}" destId="{2CC458C2-84EA-4F80-8F82-4315B2232FC7}" srcOrd="0" destOrd="0" presId="urn:microsoft.com/office/officeart/2005/8/layout/default"/>
    <dgm:cxn modelId="{ABE559B5-2AF8-449B-9C10-2FD2D5F4A100}" type="presParOf" srcId="{CF7E0CD5-4EF2-4A87-9A21-E7A90830785B}" destId="{A6304FA7-774B-4F02-972B-CF0887E1C264}" srcOrd="1" destOrd="0" presId="urn:microsoft.com/office/officeart/2005/8/layout/default"/>
    <dgm:cxn modelId="{4D2AB2DE-7B13-4A10-9F92-CC05DA582224}" type="presParOf" srcId="{CF7E0CD5-4EF2-4A87-9A21-E7A90830785B}" destId="{748B4585-E4A8-4B0D-BBB3-28EF99042F94}" srcOrd="2" destOrd="0" presId="urn:microsoft.com/office/officeart/2005/8/layout/default"/>
    <dgm:cxn modelId="{CF3D72A8-55D9-450E-9DFE-390E8C89AD5A}" type="presParOf" srcId="{CF7E0CD5-4EF2-4A87-9A21-E7A90830785B}" destId="{27D6AEFF-9283-405A-845F-5D16DF132BD6}" srcOrd="3" destOrd="0" presId="urn:microsoft.com/office/officeart/2005/8/layout/default"/>
    <dgm:cxn modelId="{AAB44C1C-0C29-4D42-976C-83BABA6B03F7}" type="presParOf" srcId="{CF7E0CD5-4EF2-4A87-9A21-E7A90830785B}" destId="{7DAFAACB-0447-4248-B726-00ACC9B4A0CD}" srcOrd="4" destOrd="0" presId="urn:microsoft.com/office/officeart/2005/8/layout/default"/>
    <dgm:cxn modelId="{DC3FE6C6-244A-4893-8711-02EAF51065A5}" type="presParOf" srcId="{CF7E0CD5-4EF2-4A87-9A21-E7A90830785B}" destId="{031A5952-120F-4231-AA56-9FECA6172874}" srcOrd="5" destOrd="0" presId="urn:microsoft.com/office/officeart/2005/8/layout/default"/>
    <dgm:cxn modelId="{B053BE5F-C4B7-4331-97D2-6EEB14905433}" type="presParOf" srcId="{CF7E0CD5-4EF2-4A87-9A21-E7A90830785B}" destId="{AA2695A8-1CCE-4ECC-BF6F-6E110A7A018D}" srcOrd="6" destOrd="0" presId="urn:microsoft.com/office/officeart/2005/8/layout/default"/>
    <dgm:cxn modelId="{2BC7266C-A754-4F14-ABC0-C43354CDEE94}" type="presParOf" srcId="{CF7E0CD5-4EF2-4A87-9A21-E7A90830785B}" destId="{E7367926-9B2C-4725-9BA4-83CDC94042D9}" srcOrd="7" destOrd="0" presId="urn:microsoft.com/office/officeart/2005/8/layout/default"/>
    <dgm:cxn modelId="{8F043849-4287-4047-BC5D-C21821DAD0B2}" type="presParOf" srcId="{CF7E0CD5-4EF2-4A87-9A21-E7A90830785B}" destId="{16AD1175-EFAD-4F2A-A553-EC6C212835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109E5F-3057-43D1-908A-3480D109919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27022F-B5CD-4D74-AE13-B474C2371E06}">
      <dgm:prSet/>
      <dgm:spPr/>
      <dgm:t>
        <a:bodyPr/>
        <a:lstStyle/>
        <a:p>
          <a:r>
            <a:rPr lang="sl-SI" dirty="0"/>
            <a:t>Lokalne tradicionalne in avtohtone pasme</a:t>
          </a:r>
          <a:endParaRPr lang="en-US" dirty="0"/>
        </a:p>
      </dgm:t>
    </dgm:pt>
    <dgm:pt modelId="{DA22C706-212A-4D83-AA87-2DA5575F2E26}" type="parTrans" cxnId="{AFFC2580-6A84-4335-95AF-2003DA07FBE6}">
      <dgm:prSet/>
      <dgm:spPr/>
      <dgm:t>
        <a:bodyPr/>
        <a:lstStyle/>
        <a:p>
          <a:endParaRPr lang="en-US"/>
        </a:p>
      </dgm:t>
    </dgm:pt>
    <dgm:pt modelId="{9653F508-8A16-4873-85AA-5ABD634FE925}" type="sibTrans" cxnId="{AFFC2580-6A84-4335-95AF-2003DA07FBE6}">
      <dgm:prSet/>
      <dgm:spPr/>
      <dgm:t>
        <a:bodyPr/>
        <a:lstStyle/>
        <a:p>
          <a:endParaRPr lang="en-US"/>
        </a:p>
      </dgm:t>
    </dgm:pt>
    <dgm:pt modelId="{16C4925A-EFCA-4245-9CB5-56641D73B612}">
      <dgm:prSet/>
      <dgm:spPr/>
      <dgm:t>
        <a:bodyPr/>
        <a:lstStyle/>
        <a:p>
          <a:r>
            <a:rPr lang="en-US" dirty="0"/>
            <a:t>Trženje pod </a:t>
          </a:r>
          <a:r>
            <a:rPr lang="en-US" dirty="0" err="1"/>
            <a:t>shemami</a:t>
          </a:r>
          <a:r>
            <a:rPr lang="en-US" dirty="0"/>
            <a:t> </a:t>
          </a:r>
          <a:r>
            <a:rPr lang="en-US" dirty="0" err="1"/>
            <a:t>kakovosti</a:t>
          </a:r>
          <a:r>
            <a:rPr lang="en-US" dirty="0"/>
            <a:t> (IK, </a:t>
          </a:r>
          <a:r>
            <a:rPr lang="en-US" dirty="0" err="1"/>
            <a:t>ekološko</a:t>
          </a:r>
          <a:r>
            <a:rPr lang="en-US" dirty="0"/>
            <a:t>)</a:t>
          </a:r>
        </a:p>
      </dgm:t>
    </dgm:pt>
    <dgm:pt modelId="{2190E7E3-B582-4DBB-B720-74C1886559B8}" type="parTrans" cxnId="{7AC57E43-E202-4904-BFB8-BE6C29A04D1A}">
      <dgm:prSet/>
      <dgm:spPr/>
      <dgm:t>
        <a:bodyPr/>
        <a:lstStyle/>
        <a:p>
          <a:endParaRPr lang="en-US"/>
        </a:p>
      </dgm:t>
    </dgm:pt>
    <dgm:pt modelId="{3972710E-1A81-4E63-8FCF-9A593C44ED1C}" type="sibTrans" cxnId="{7AC57E43-E202-4904-BFB8-BE6C29A04D1A}">
      <dgm:prSet/>
      <dgm:spPr/>
      <dgm:t>
        <a:bodyPr/>
        <a:lstStyle/>
        <a:p>
          <a:endParaRPr lang="en-US"/>
        </a:p>
      </dgm:t>
    </dgm:pt>
    <dgm:pt modelId="{68E0981C-C393-48BD-8836-293E9FF19CC5}">
      <dgm:prSet/>
      <dgm:spPr/>
      <dgm:t>
        <a:bodyPr/>
        <a:lstStyle/>
        <a:p>
          <a:r>
            <a:rPr lang="en-US" dirty="0" err="1"/>
            <a:t>Možnosti</a:t>
          </a:r>
          <a:r>
            <a:rPr lang="en-US" dirty="0"/>
            <a:t> za </a:t>
          </a:r>
          <a:r>
            <a:rPr lang="en-US" dirty="0" err="1"/>
            <a:t>prenovo</a:t>
          </a:r>
          <a:r>
            <a:rPr lang="en-US" dirty="0"/>
            <a:t> </a:t>
          </a:r>
          <a:r>
            <a:rPr lang="en-US" dirty="0" err="1"/>
            <a:t>manjših</a:t>
          </a:r>
          <a:r>
            <a:rPr lang="en-US" dirty="0"/>
            <a:t> </a:t>
          </a:r>
          <a:r>
            <a:rPr lang="en-US" dirty="0" err="1"/>
            <a:t>kmetij</a:t>
          </a:r>
          <a:endParaRPr lang="en-US" dirty="0"/>
        </a:p>
      </dgm:t>
    </dgm:pt>
    <dgm:pt modelId="{D653F3EF-8819-4993-ADDE-85621E571C4D}" type="parTrans" cxnId="{BC0790E2-4368-4F5C-AD7D-299544D96957}">
      <dgm:prSet/>
      <dgm:spPr/>
      <dgm:t>
        <a:bodyPr/>
        <a:lstStyle/>
        <a:p>
          <a:endParaRPr lang="en-US"/>
        </a:p>
      </dgm:t>
    </dgm:pt>
    <dgm:pt modelId="{BEE69806-3FFC-4821-A4CF-728AB2E43AF5}" type="sibTrans" cxnId="{BC0790E2-4368-4F5C-AD7D-299544D96957}">
      <dgm:prSet/>
      <dgm:spPr/>
      <dgm:t>
        <a:bodyPr/>
        <a:lstStyle/>
        <a:p>
          <a:endParaRPr lang="en-US"/>
        </a:p>
      </dgm:t>
    </dgm:pt>
    <dgm:pt modelId="{AF4CCDD8-1928-4232-829C-E7A1AF8E006A}" type="pres">
      <dgm:prSet presAssocID="{E4109E5F-3057-43D1-908A-3480D109919E}" presName="vert0" presStyleCnt="0">
        <dgm:presLayoutVars>
          <dgm:dir/>
          <dgm:animOne val="branch"/>
          <dgm:animLvl val="lvl"/>
        </dgm:presLayoutVars>
      </dgm:prSet>
      <dgm:spPr/>
    </dgm:pt>
    <dgm:pt modelId="{9E0AB7EE-5EF0-433C-9A68-8B56C19AAC8F}" type="pres">
      <dgm:prSet presAssocID="{2D27022F-B5CD-4D74-AE13-B474C2371E06}" presName="thickLine" presStyleLbl="alignNode1" presStyleIdx="0" presStyleCnt="3"/>
      <dgm:spPr/>
    </dgm:pt>
    <dgm:pt modelId="{CAC54203-276F-4DFB-B600-734E2E756D56}" type="pres">
      <dgm:prSet presAssocID="{2D27022F-B5CD-4D74-AE13-B474C2371E06}" presName="horz1" presStyleCnt="0"/>
      <dgm:spPr/>
    </dgm:pt>
    <dgm:pt modelId="{B1C5DE23-4542-4808-98E2-1DD42F0F7900}" type="pres">
      <dgm:prSet presAssocID="{2D27022F-B5CD-4D74-AE13-B474C2371E06}" presName="tx1" presStyleLbl="revTx" presStyleIdx="0" presStyleCnt="3"/>
      <dgm:spPr/>
    </dgm:pt>
    <dgm:pt modelId="{A89ACA43-2C99-400F-AE1A-014A38563554}" type="pres">
      <dgm:prSet presAssocID="{2D27022F-B5CD-4D74-AE13-B474C2371E06}" presName="vert1" presStyleCnt="0"/>
      <dgm:spPr/>
    </dgm:pt>
    <dgm:pt modelId="{9D982080-F692-4BA3-9C87-296ABFA0E9CB}" type="pres">
      <dgm:prSet presAssocID="{16C4925A-EFCA-4245-9CB5-56641D73B612}" presName="thickLine" presStyleLbl="alignNode1" presStyleIdx="1" presStyleCnt="3"/>
      <dgm:spPr/>
    </dgm:pt>
    <dgm:pt modelId="{D7A9FD4B-4AC1-44B1-8C34-CF4D5B9EE99C}" type="pres">
      <dgm:prSet presAssocID="{16C4925A-EFCA-4245-9CB5-56641D73B612}" presName="horz1" presStyleCnt="0"/>
      <dgm:spPr/>
    </dgm:pt>
    <dgm:pt modelId="{F514F94B-ED6B-4E67-95E6-4EDDEF88213E}" type="pres">
      <dgm:prSet presAssocID="{16C4925A-EFCA-4245-9CB5-56641D73B612}" presName="tx1" presStyleLbl="revTx" presStyleIdx="1" presStyleCnt="3"/>
      <dgm:spPr/>
    </dgm:pt>
    <dgm:pt modelId="{4A27CDCF-8E78-49BB-A934-6611F101202D}" type="pres">
      <dgm:prSet presAssocID="{16C4925A-EFCA-4245-9CB5-56641D73B612}" presName="vert1" presStyleCnt="0"/>
      <dgm:spPr/>
    </dgm:pt>
    <dgm:pt modelId="{18B3ABE9-04DA-408F-9697-5CF08E667251}" type="pres">
      <dgm:prSet presAssocID="{68E0981C-C393-48BD-8836-293E9FF19CC5}" presName="thickLine" presStyleLbl="alignNode1" presStyleIdx="2" presStyleCnt="3"/>
      <dgm:spPr/>
    </dgm:pt>
    <dgm:pt modelId="{A2957CE3-2F95-4281-A214-7551E84980BB}" type="pres">
      <dgm:prSet presAssocID="{68E0981C-C393-48BD-8836-293E9FF19CC5}" presName="horz1" presStyleCnt="0"/>
      <dgm:spPr/>
    </dgm:pt>
    <dgm:pt modelId="{A099AC1B-35E8-4266-A93B-5EA22CDB40F4}" type="pres">
      <dgm:prSet presAssocID="{68E0981C-C393-48BD-8836-293E9FF19CC5}" presName="tx1" presStyleLbl="revTx" presStyleIdx="2" presStyleCnt="3"/>
      <dgm:spPr/>
    </dgm:pt>
    <dgm:pt modelId="{17DF2355-7E6E-409D-B83E-0B76774964F1}" type="pres">
      <dgm:prSet presAssocID="{68E0981C-C393-48BD-8836-293E9FF19CC5}" presName="vert1" presStyleCnt="0"/>
      <dgm:spPr/>
    </dgm:pt>
  </dgm:ptLst>
  <dgm:cxnLst>
    <dgm:cxn modelId="{1BBC5526-A632-4230-8BBD-2ECEE3630F5B}" type="presOf" srcId="{16C4925A-EFCA-4245-9CB5-56641D73B612}" destId="{F514F94B-ED6B-4E67-95E6-4EDDEF88213E}" srcOrd="0" destOrd="0" presId="urn:microsoft.com/office/officeart/2008/layout/LinedList"/>
    <dgm:cxn modelId="{37FF3B2C-3914-4631-A868-AFFD8E963913}" type="presOf" srcId="{2D27022F-B5CD-4D74-AE13-B474C2371E06}" destId="{B1C5DE23-4542-4808-98E2-1DD42F0F7900}" srcOrd="0" destOrd="0" presId="urn:microsoft.com/office/officeart/2008/layout/LinedList"/>
    <dgm:cxn modelId="{8086B637-625A-481B-AB95-10ED9F83BEC5}" type="presOf" srcId="{68E0981C-C393-48BD-8836-293E9FF19CC5}" destId="{A099AC1B-35E8-4266-A93B-5EA22CDB40F4}" srcOrd="0" destOrd="0" presId="urn:microsoft.com/office/officeart/2008/layout/LinedList"/>
    <dgm:cxn modelId="{7AC57E43-E202-4904-BFB8-BE6C29A04D1A}" srcId="{E4109E5F-3057-43D1-908A-3480D109919E}" destId="{16C4925A-EFCA-4245-9CB5-56641D73B612}" srcOrd="1" destOrd="0" parTransId="{2190E7E3-B582-4DBB-B720-74C1886559B8}" sibTransId="{3972710E-1A81-4E63-8FCF-9A593C44ED1C}"/>
    <dgm:cxn modelId="{AFFC2580-6A84-4335-95AF-2003DA07FBE6}" srcId="{E4109E5F-3057-43D1-908A-3480D109919E}" destId="{2D27022F-B5CD-4D74-AE13-B474C2371E06}" srcOrd="0" destOrd="0" parTransId="{DA22C706-212A-4D83-AA87-2DA5575F2E26}" sibTransId="{9653F508-8A16-4873-85AA-5ABD634FE925}"/>
    <dgm:cxn modelId="{BC0790E2-4368-4F5C-AD7D-299544D96957}" srcId="{E4109E5F-3057-43D1-908A-3480D109919E}" destId="{68E0981C-C393-48BD-8836-293E9FF19CC5}" srcOrd="2" destOrd="0" parTransId="{D653F3EF-8819-4993-ADDE-85621E571C4D}" sibTransId="{BEE69806-3FFC-4821-A4CF-728AB2E43AF5}"/>
    <dgm:cxn modelId="{A12CECF3-BBE0-4043-B893-700A1B42C916}" type="presOf" srcId="{E4109E5F-3057-43D1-908A-3480D109919E}" destId="{AF4CCDD8-1928-4232-829C-E7A1AF8E006A}" srcOrd="0" destOrd="0" presId="urn:microsoft.com/office/officeart/2008/layout/LinedList"/>
    <dgm:cxn modelId="{E3C59627-01AD-4F93-8ACB-6819E91321F7}" type="presParOf" srcId="{AF4CCDD8-1928-4232-829C-E7A1AF8E006A}" destId="{9E0AB7EE-5EF0-433C-9A68-8B56C19AAC8F}" srcOrd="0" destOrd="0" presId="urn:microsoft.com/office/officeart/2008/layout/LinedList"/>
    <dgm:cxn modelId="{234F29AF-F6E3-4B29-AA1E-142FCC0ADB3D}" type="presParOf" srcId="{AF4CCDD8-1928-4232-829C-E7A1AF8E006A}" destId="{CAC54203-276F-4DFB-B600-734E2E756D56}" srcOrd="1" destOrd="0" presId="urn:microsoft.com/office/officeart/2008/layout/LinedList"/>
    <dgm:cxn modelId="{88191852-6C49-44C4-B2D8-083CD40BC984}" type="presParOf" srcId="{CAC54203-276F-4DFB-B600-734E2E756D56}" destId="{B1C5DE23-4542-4808-98E2-1DD42F0F7900}" srcOrd="0" destOrd="0" presId="urn:microsoft.com/office/officeart/2008/layout/LinedList"/>
    <dgm:cxn modelId="{D8F2E625-9065-42B5-9C9C-584E2F4AC47F}" type="presParOf" srcId="{CAC54203-276F-4DFB-B600-734E2E756D56}" destId="{A89ACA43-2C99-400F-AE1A-014A38563554}" srcOrd="1" destOrd="0" presId="urn:microsoft.com/office/officeart/2008/layout/LinedList"/>
    <dgm:cxn modelId="{DBD90A05-1E0A-44AD-BEA3-790E92A2FCA5}" type="presParOf" srcId="{AF4CCDD8-1928-4232-829C-E7A1AF8E006A}" destId="{9D982080-F692-4BA3-9C87-296ABFA0E9CB}" srcOrd="2" destOrd="0" presId="urn:microsoft.com/office/officeart/2008/layout/LinedList"/>
    <dgm:cxn modelId="{D1DDAF82-E78A-41FE-BFC5-B0C007E9FDFB}" type="presParOf" srcId="{AF4CCDD8-1928-4232-829C-E7A1AF8E006A}" destId="{D7A9FD4B-4AC1-44B1-8C34-CF4D5B9EE99C}" srcOrd="3" destOrd="0" presId="urn:microsoft.com/office/officeart/2008/layout/LinedList"/>
    <dgm:cxn modelId="{CABD7C5E-1F1B-484D-9568-B3377238222B}" type="presParOf" srcId="{D7A9FD4B-4AC1-44B1-8C34-CF4D5B9EE99C}" destId="{F514F94B-ED6B-4E67-95E6-4EDDEF88213E}" srcOrd="0" destOrd="0" presId="urn:microsoft.com/office/officeart/2008/layout/LinedList"/>
    <dgm:cxn modelId="{3EB60D91-28BD-4F00-B3A6-0059FE2C03C7}" type="presParOf" srcId="{D7A9FD4B-4AC1-44B1-8C34-CF4D5B9EE99C}" destId="{4A27CDCF-8E78-49BB-A934-6611F101202D}" srcOrd="1" destOrd="0" presId="urn:microsoft.com/office/officeart/2008/layout/LinedList"/>
    <dgm:cxn modelId="{88098058-3D39-45C6-8374-1847D32D5041}" type="presParOf" srcId="{AF4CCDD8-1928-4232-829C-E7A1AF8E006A}" destId="{18B3ABE9-04DA-408F-9697-5CF08E667251}" srcOrd="4" destOrd="0" presId="urn:microsoft.com/office/officeart/2008/layout/LinedList"/>
    <dgm:cxn modelId="{8A6E22F6-64CC-40CE-A0D1-6A88685E8DC0}" type="presParOf" srcId="{AF4CCDD8-1928-4232-829C-E7A1AF8E006A}" destId="{A2957CE3-2F95-4281-A214-7551E84980BB}" srcOrd="5" destOrd="0" presId="urn:microsoft.com/office/officeart/2008/layout/LinedList"/>
    <dgm:cxn modelId="{FDCA77C8-D0BF-4365-BE96-8FC014A58171}" type="presParOf" srcId="{A2957CE3-2F95-4281-A214-7551E84980BB}" destId="{A099AC1B-35E8-4266-A93B-5EA22CDB40F4}" srcOrd="0" destOrd="0" presId="urn:microsoft.com/office/officeart/2008/layout/LinedList"/>
    <dgm:cxn modelId="{BFABB2BF-4CF6-422E-BD44-CD4F2DDAE0C5}" type="presParOf" srcId="{A2957CE3-2F95-4281-A214-7551E84980BB}" destId="{17DF2355-7E6E-409D-B83E-0B76774964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4B08AC-4F15-4653-A181-4DDE959DC948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88C7459-5099-4FB1-8D0C-74DFAEF35866}">
      <dgm:prSet/>
      <dgm:spPr/>
      <dgm:t>
        <a:bodyPr/>
        <a:lstStyle/>
        <a:p>
          <a:r>
            <a:rPr lang="sl-SI" dirty="0">
              <a:solidFill>
                <a:schemeClr val="tx1"/>
              </a:solidFill>
            </a:rPr>
            <a:t>POVEČANJE SAMOOSKRBE</a:t>
          </a:r>
          <a:endParaRPr lang="en-US" dirty="0">
            <a:solidFill>
              <a:schemeClr val="tx1"/>
            </a:solidFill>
          </a:endParaRPr>
        </a:p>
      </dgm:t>
    </dgm:pt>
    <dgm:pt modelId="{B7277C7A-A621-4371-B680-A02FDDDA7872}" type="parTrans" cxnId="{F1FDE115-2A35-4488-923F-F5D21D2343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F74706-629D-42F8-B4F1-F629FB549BFE}" type="sibTrans" cxnId="{F1FDE115-2A35-4488-923F-F5D21D2343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0A6FE8-DAF0-42BE-8747-D061D20E3118}">
      <dgm:prSet/>
      <dgm:spPr/>
      <dgm:t>
        <a:bodyPr/>
        <a:lstStyle/>
        <a:p>
          <a:r>
            <a:rPr lang="sl-SI" dirty="0">
              <a:solidFill>
                <a:schemeClr val="tx1"/>
              </a:solidFill>
            </a:rPr>
            <a:t>PRAVILA IGRE</a:t>
          </a:r>
          <a:endParaRPr lang="en-US" dirty="0">
            <a:solidFill>
              <a:schemeClr val="tx1"/>
            </a:solidFill>
          </a:endParaRPr>
        </a:p>
      </dgm:t>
    </dgm:pt>
    <dgm:pt modelId="{FA2EBC63-3E36-44FA-BC4F-A9E1C4F70873}" type="parTrans" cxnId="{4811E520-0C41-41B6-A237-3334FF8A6B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9FB839-C7AE-45A8-B453-E7284BA817D6}" type="sibTrans" cxnId="{4811E520-0C41-41B6-A237-3334FF8A6B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572A91-CA6C-431B-8718-2D31716ECC90}">
      <dgm:prSet/>
      <dgm:spPr/>
      <dgm:t>
        <a:bodyPr/>
        <a:lstStyle/>
        <a:p>
          <a:r>
            <a:rPr lang="sl-SI" dirty="0">
              <a:solidFill>
                <a:schemeClr val="tx1"/>
              </a:solidFill>
            </a:rPr>
            <a:t>INVESTICIJSKE PODPORE</a:t>
          </a:r>
          <a:endParaRPr lang="en-US" dirty="0">
            <a:solidFill>
              <a:schemeClr val="tx1"/>
            </a:solidFill>
          </a:endParaRPr>
        </a:p>
      </dgm:t>
    </dgm:pt>
    <dgm:pt modelId="{CAA63679-D93E-4B50-BD22-1897BCCE19F2}" type="parTrans" cxnId="{7FE178B4-6ACC-48FE-AEDF-5BFEDD84C3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A184AB-0232-4F1E-A7A9-2DB1D9C3FA41}" type="sibTrans" cxnId="{7FE178B4-6ACC-48FE-AEDF-5BFEDD84C3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8F1903-C07E-4697-AF1F-72BDAFE52D66}">
      <dgm:prSet/>
      <dgm:spPr/>
      <dgm:t>
        <a:bodyPr/>
        <a:lstStyle/>
        <a:p>
          <a:r>
            <a:rPr lang="sl-SI" dirty="0">
              <a:solidFill>
                <a:schemeClr val="tx1"/>
              </a:solidFill>
            </a:rPr>
            <a:t>UMEŠČANJE OBJEKTOV V PROSTOR</a:t>
          </a:r>
          <a:endParaRPr lang="en-US" dirty="0">
            <a:solidFill>
              <a:schemeClr val="tx1"/>
            </a:solidFill>
          </a:endParaRPr>
        </a:p>
      </dgm:t>
    </dgm:pt>
    <dgm:pt modelId="{59C1A59B-A634-48DC-9A6B-1798DF845055}" type="parTrans" cxnId="{489649F6-35E9-4C8F-A823-CEF68B48D9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66E40F-6748-4B7C-BE59-B73222B1D8C0}" type="sibTrans" cxnId="{489649F6-35E9-4C8F-A823-CEF68B48D9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449BBD-0133-42DC-8693-ADD99085DB0B}">
      <dgm:prSet/>
      <dgm:spPr/>
      <dgm:t>
        <a:bodyPr/>
        <a:lstStyle/>
        <a:p>
          <a:r>
            <a:rPr lang="sl-SI" dirty="0">
              <a:solidFill>
                <a:schemeClr val="tx1"/>
              </a:solidFill>
            </a:rPr>
            <a:t>POTROŠNIK</a:t>
          </a:r>
          <a:endParaRPr lang="en-US" dirty="0">
            <a:solidFill>
              <a:schemeClr val="tx1"/>
            </a:solidFill>
          </a:endParaRPr>
        </a:p>
      </dgm:t>
    </dgm:pt>
    <dgm:pt modelId="{9A204108-4D37-4F83-9D78-44922630937D}" type="parTrans" cxnId="{1794A60F-CB70-4EEA-B3C7-DD3198D48D70}">
      <dgm:prSet/>
      <dgm:spPr/>
      <dgm:t>
        <a:bodyPr/>
        <a:lstStyle/>
        <a:p>
          <a:endParaRPr lang="sl-SI"/>
        </a:p>
      </dgm:t>
    </dgm:pt>
    <dgm:pt modelId="{FAB00B55-28A1-4314-BD5C-770AD055CFDE}" type="sibTrans" cxnId="{1794A60F-CB70-4EEA-B3C7-DD3198D48D70}">
      <dgm:prSet/>
      <dgm:spPr/>
      <dgm:t>
        <a:bodyPr/>
        <a:lstStyle/>
        <a:p>
          <a:endParaRPr lang="sl-SI"/>
        </a:p>
      </dgm:t>
    </dgm:pt>
    <dgm:pt modelId="{CDB5A2A6-A9BD-4490-BAAE-05EFEA5FD78B}" type="pres">
      <dgm:prSet presAssocID="{C64B08AC-4F15-4653-A181-4DDE959DC948}" presName="diagram" presStyleCnt="0">
        <dgm:presLayoutVars>
          <dgm:dir/>
          <dgm:resizeHandles val="exact"/>
        </dgm:presLayoutVars>
      </dgm:prSet>
      <dgm:spPr/>
    </dgm:pt>
    <dgm:pt modelId="{5A84C750-5295-47B3-858A-E6A6936FFDA1}" type="pres">
      <dgm:prSet presAssocID="{288C7459-5099-4FB1-8D0C-74DFAEF35866}" presName="node" presStyleLbl="node1" presStyleIdx="0" presStyleCnt="5">
        <dgm:presLayoutVars>
          <dgm:bulletEnabled val="1"/>
        </dgm:presLayoutVars>
      </dgm:prSet>
      <dgm:spPr/>
    </dgm:pt>
    <dgm:pt modelId="{A17ACBFA-3BF6-4331-AF45-693728F31EDA}" type="pres">
      <dgm:prSet presAssocID="{1BF74706-629D-42F8-B4F1-F629FB549BFE}" presName="sibTrans" presStyleCnt="0"/>
      <dgm:spPr/>
    </dgm:pt>
    <dgm:pt modelId="{FB83C023-51E7-4D25-AA32-C435731CC551}" type="pres">
      <dgm:prSet presAssocID="{2C0A6FE8-DAF0-42BE-8747-D061D20E3118}" presName="node" presStyleLbl="node1" presStyleIdx="1" presStyleCnt="5">
        <dgm:presLayoutVars>
          <dgm:bulletEnabled val="1"/>
        </dgm:presLayoutVars>
      </dgm:prSet>
      <dgm:spPr/>
    </dgm:pt>
    <dgm:pt modelId="{49C4485B-37CB-42C1-ADCF-F6AFB6739C0E}" type="pres">
      <dgm:prSet presAssocID="{039FB839-C7AE-45A8-B453-E7284BA817D6}" presName="sibTrans" presStyleCnt="0"/>
      <dgm:spPr/>
    </dgm:pt>
    <dgm:pt modelId="{23E7FE5C-21A3-4B8A-B7BB-A49F0732E47D}" type="pres">
      <dgm:prSet presAssocID="{98572A91-CA6C-431B-8718-2D31716ECC90}" presName="node" presStyleLbl="node1" presStyleIdx="2" presStyleCnt="5" custLinFactX="10026" custLinFactNeighborX="100000" custLinFactNeighborY="-1271">
        <dgm:presLayoutVars>
          <dgm:bulletEnabled val="1"/>
        </dgm:presLayoutVars>
      </dgm:prSet>
      <dgm:spPr/>
    </dgm:pt>
    <dgm:pt modelId="{FEAFF814-35A7-430E-8CA7-90B7EB5F8AF7}" type="pres">
      <dgm:prSet presAssocID="{FFA184AB-0232-4F1E-A7A9-2DB1D9C3FA41}" presName="sibTrans" presStyleCnt="0"/>
      <dgm:spPr/>
    </dgm:pt>
    <dgm:pt modelId="{789E894D-5A04-4301-BFA3-DEFA325609EA}" type="pres">
      <dgm:prSet presAssocID="{C78F1903-C07E-4697-AF1F-72BDAFE52D66}" presName="node" presStyleLbl="node1" presStyleIdx="3" presStyleCnt="5" custLinFactX="-8655" custLinFactNeighborX="-100000" custLinFactNeighborY="-1271">
        <dgm:presLayoutVars>
          <dgm:bulletEnabled val="1"/>
        </dgm:presLayoutVars>
      </dgm:prSet>
      <dgm:spPr/>
    </dgm:pt>
    <dgm:pt modelId="{5427EC82-DB5F-4028-9545-3220BA827BE7}" type="pres">
      <dgm:prSet presAssocID="{AB66E40F-6748-4B7C-BE59-B73222B1D8C0}" presName="sibTrans" presStyleCnt="0"/>
      <dgm:spPr/>
    </dgm:pt>
    <dgm:pt modelId="{B29D7B2F-1475-4979-BB74-2F03D283EABC}" type="pres">
      <dgm:prSet presAssocID="{DE449BBD-0133-42DC-8693-ADD99085DB0B}" presName="node" presStyleLbl="node1" presStyleIdx="4" presStyleCnt="5">
        <dgm:presLayoutVars>
          <dgm:bulletEnabled val="1"/>
        </dgm:presLayoutVars>
      </dgm:prSet>
      <dgm:spPr/>
    </dgm:pt>
  </dgm:ptLst>
  <dgm:cxnLst>
    <dgm:cxn modelId="{1794A60F-CB70-4EEA-B3C7-DD3198D48D70}" srcId="{C64B08AC-4F15-4653-A181-4DDE959DC948}" destId="{DE449BBD-0133-42DC-8693-ADD99085DB0B}" srcOrd="4" destOrd="0" parTransId="{9A204108-4D37-4F83-9D78-44922630937D}" sibTransId="{FAB00B55-28A1-4314-BD5C-770AD055CFDE}"/>
    <dgm:cxn modelId="{69118B11-4FFB-44FC-9952-9AC11CBB42E2}" type="presOf" srcId="{2C0A6FE8-DAF0-42BE-8747-D061D20E3118}" destId="{FB83C023-51E7-4D25-AA32-C435731CC551}" srcOrd="0" destOrd="0" presId="urn:microsoft.com/office/officeart/2005/8/layout/default"/>
    <dgm:cxn modelId="{F1FDE115-2A35-4488-923F-F5D21D23431D}" srcId="{C64B08AC-4F15-4653-A181-4DDE959DC948}" destId="{288C7459-5099-4FB1-8D0C-74DFAEF35866}" srcOrd="0" destOrd="0" parTransId="{B7277C7A-A621-4371-B680-A02FDDDA7872}" sibTransId="{1BF74706-629D-42F8-B4F1-F629FB549BFE}"/>
    <dgm:cxn modelId="{4811E520-0C41-41B6-A237-3334FF8A6B35}" srcId="{C64B08AC-4F15-4653-A181-4DDE959DC948}" destId="{2C0A6FE8-DAF0-42BE-8747-D061D20E3118}" srcOrd="1" destOrd="0" parTransId="{FA2EBC63-3E36-44FA-BC4F-A9E1C4F70873}" sibTransId="{039FB839-C7AE-45A8-B453-E7284BA817D6}"/>
    <dgm:cxn modelId="{E40F486C-0441-4332-B9F4-64555AC5704B}" type="presOf" srcId="{DE449BBD-0133-42DC-8693-ADD99085DB0B}" destId="{B29D7B2F-1475-4979-BB74-2F03D283EABC}" srcOrd="0" destOrd="0" presId="urn:microsoft.com/office/officeart/2005/8/layout/default"/>
    <dgm:cxn modelId="{C1C90D6E-D070-4457-9217-883E5A47EC22}" type="presOf" srcId="{98572A91-CA6C-431B-8718-2D31716ECC90}" destId="{23E7FE5C-21A3-4B8A-B7BB-A49F0732E47D}" srcOrd="0" destOrd="0" presId="urn:microsoft.com/office/officeart/2005/8/layout/default"/>
    <dgm:cxn modelId="{5991C49D-FD74-4570-862E-C2D7944C8081}" type="presOf" srcId="{C78F1903-C07E-4697-AF1F-72BDAFE52D66}" destId="{789E894D-5A04-4301-BFA3-DEFA325609EA}" srcOrd="0" destOrd="0" presId="urn:microsoft.com/office/officeart/2005/8/layout/default"/>
    <dgm:cxn modelId="{7FE178B4-6ACC-48FE-AEDF-5BFEDD84C3B7}" srcId="{C64B08AC-4F15-4653-A181-4DDE959DC948}" destId="{98572A91-CA6C-431B-8718-2D31716ECC90}" srcOrd="2" destOrd="0" parTransId="{CAA63679-D93E-4B50-BD22-1897BCCE19F2}" sibTransId="{FFA184AB-0232-4F1E-A7A9-2DB1D9C3FA41}"/>
    <dgm:cxn modelId="{6E6A82C7-21E2-4506-9CB5-B9B08AC00E53}" type="presOf" srcId="{288C7459-5099-4FB1-8D0C-74DFAEF35866}" destId="{5A84C750-5295-47B3-858A-E6A6936FFDA1}" srcOrd="0" destOrd="0" presId="urn:microsoft.com/office/officeart/2005/8/layout/default"/>
    <dgm:cxn modelId="{489649F6-35E9-4C8F-A823-CEF68B48D981}" srcId="{C64B08AC-4F15-4653-A181-4DDE959DC948}" destId="{C78F1903-C07E-4697-AF1F-72BDAFE52D66}" srcOrd="3" destOrd="0" parTransId="{59C1A59B-A634-48DC-9A6B-1798DF845055}" sibTransId="{AB66E40F-6748-4B7C-BE59-B73222B1D8C0}"/>
    <dgm:cxn modelId="{38189EFB-4EEE-42DA-9D13-D89DC5951F6D}" type="presOf" srcId="{C64B08AC-4F15-4653-A181-4DDE959DC948}" destId="{CDB5A2A6-A9BD-4490-BAAE-05EFEA5FD78B}" srcOrd="0" destOrd="0" presId="urn:microsoft.com/office/officeart/2005/8/layout/default"/>
    <dgm:cxn modelId="{D492BDE4-7E7E-428F-978C-51FCE6064CF1}" type="presParOf" srcId="{CDB5A2A6-A9BD-4490-BAAE-05EFEA5FD78B}" destId="{5A84C750-5295-47B3-858A-E6A6936FFDA1}" srcOrd="0" destOrd="0" presId="urn:microsoft.com/office/officeart/2005/8/layout/default"/>
    <dgm:cxn modelId="{9BEC77FF-04C7-45F9-A330-BBC504B769C5}" type="presParOf" srcId="{CDB5A2A6-A9BD-4490-BAAE-05EFEA5FD78B}" destId="{A17ACBFA-3BF6-4331-AF45-693728F31EDA}" srcOrd="1" destOrd="0" presId="urn:microsoft.com/office/officeart/2005/8/layout/default"/>
    <dgm:cxn modelId="{594B95F7-6927-41CD-A85E-B14C88DAE472}" type="presParOf" srcId="{CDB5A2A6-A9BD-4490-BAAE-05EFEA5FD78B}" destId="{FB83C023-51E7-4D25-AA32-C435731CC551}" srcOrd="2" destOrd="0" presId="urn:microsoft.com/office/officeart/2005/8/layout/default"/>
    <dgm:cxn modelId="{E7407513-11B6-4270-96A5-6303B7014513}" type="presParOf" srcId="{CDB5A2A6-A9BD-4490-BAAE-05EFEA5FD78B}" destId="{49C4485B-37CB-42C1-ADCF-F6AFB6739C0E}" srcOrd="3" destOrd="0" presId="urn:microsoft.com/office/officeart/2005/8/layout/default"/>
    <dgm:cxn modelId="{405109ED-7E3C-4600-9564-44E9873D3ECF}" type="presParOf" srcId="{CDB5A2A6-A9BD-4490-BAAE-05EFEA5FD78B}" destId="{23E7FE5C-21A3-4B8A-B7BB-A49F0732E47D}" srcOrd="4" destOrd="0" presId="urn:microsoft.com/office/officeart/2005/8/layout/default"/>
    <dgm:cxn modelId="{C8A6EA44-2B98-4260-BE30-1BC58E0BC35D}" type="presParOf" srcId="{CDB5A2A6-A9BD-4490-BAAE-05EFEA5FD78B}" destId="{FEAFF814-35A7-430E-8CA7-90B7EB5F8AF7}" srcOrd="5" destOrd="0" presId="urn:microsoft.com/office/officeart/2005/8/layout/default"/>
    <dgm:cxn modelId="{A5352743-1ECB-420B-B804-840499930BDC}" type="presParOf" srcId="{CDB5A2A6-A9BD-4490-BAAE-05EFEA5FD78B}" destId="{789E894D-5A04-4301-BFA3-DEFA325609EA}" srcOrd="6" destOrd="0" presId="urn:microsoft.com/office/officeart/2005/8/layout/default"/>
    <dgm:cxn modelId="{DB1BFE60-1EA5-4A9F-BD7E-367EEB008F9C}" type="presParOf" srcId="{CDB5A2A6-A9BD-4490-BAAE-05EFEA5FD78B}" destId="{5427EC82-DB5F-4028-9545-3220BA827BE7}" srcOrd="7" destOrd="0" presId="urn:microsoft.com/office/officeart/2005/8/layout/default"/>
    <dgm:cxn modelId="{60A05B6F-F26C-4539-8B25-7A4547FDC354}" type="presParOf" srcId="{CDB5A2A6-A9BD-4490-BAAE-05EFEA5FD78B}" destId="{B29D7B2F-1475-4979-BB74-2F03D283EA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4D1F85-70C7-40D7-9AD7-868EF03F49BE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5F734DB-8CD0-46DA-B99E-054C5AD7182A}">
      <dgm:prSet/>
      <dgm:spPr/>
      <dgm:t>
        <a:bodyPr/>
        <a:lstStyle/>
        <a:p>
          <a:r>
            <a:rPr lang="en-US" b="1" dirty="0" err="1"/>
            <a:t>Okoljsk</a:t>
          </a:r>
          <a:r>
            <a:rPr lang="sl-SI" b="1" dirty="0"/>
            <a:t>a</a:t>
          </a:r>
          <a:r>
            <a:rPr lang="en-US" b="1" dirty="0"/>
            <a:t> </a:t>
          </a:r>
          <a:r>
            <a:rPr lang="en-US" b="1" dirty="0" err="1"/>
            <a:t>sprejemlji</a:t>
          </a:r>
          <a:r>
            <a:rPr lang="sl-SI" b="1" dirty="0" err="1"/>
            <a:t>vost</a:t>
          </a:r>
          <a:endParaRPr lang="sl-SI" b="1" dirty="0"/>
        </a:p>
        <a:p>
          <a:r>
            <a:rPr lang="sl-SI" b="1" dirty="0"/>
            <a:t> </a:t>
          </a:r>
          <a:r>
            <a:rPr lang="sl-SI" dirty="0"/>
            <a:t>(NH</a:t>
          </a:r>
          <a:r>
            <a:rPr lang="sl-SI" baseline="-25000" dirty="0"/>
            <a:t>3</a:t>
          </a:r>
          <a:r>
            <a:rPr lang="sl-SI" dirty="0"/>
            <a:t>, CO</a:t>
          </a:r>
          <a:r>
            <a:rPr lang="sl-SI" baseline="-25000" dirty="0"/>
            <a:t>2</a:t>
          </a:r>
          <a:r>
            <a:rPr lang="sl-SI" dirty="0"/>
            <a:t>, smrad, prah, hrup…)</a:t>
          </a:r>
          <a:endParaRPr lang="en-US" dirty="0"/>
        </a:p>
      </dgm:t>
    </dgm:pt>
    <dgm:pt modelId="{2B8DF869-AB55-489D-9B98-DD93D61B16BE}" type="parTrans" cxnId="{0DD357B3-44E3-48FA-8285-2DA782A4E4BD}">
      <dgm:prSet/>
      <dgm:spPr/>
      <dgm:t>
        <a:bodyPr/>
        <a:lstStyle/>
        <a:p>
          <a:endParaRPr lang="en-US"/>
        </a:p>
      </dgm:t>
    </dgm:pt>
    <dgm:pt modelId="{D88D76E2-0409-4379-9F53-FD01B7EB401E}" type="sibTrans" cxnId="{0DD357B3-44E3-48FA-8285-2DA782A4E4BD}">
      <dgm:prSet/>
      <dgm:spPr/>
      <dgm:t>
        <a:bodyPr/>
        <a:lstStyle/>
        <a:p>
          <a:endParaRPr lang="en-US"/>
        </a:p>
      </dgm:t>
    </dgm:pt>
    <dgm:pt modelId="{FB2C5C79-8D38-480B-B0E4-551BA0CF714F}">
      <dgm:prSet/>
      <dgm:spPr/>
      <dgm:t>
        <a:bodyPr/>
        <a:lstStyle/>
        <a:p>
          <a:r>
            <a:rPr lang="en-US" b="1" dirty="0" err="1"/>
            <a:t>Prilagodljiv</a:t>
          </a:r>
          <a:r>
            <a:rPr lang="sl-SI" b="1" dirty="0"/>
            <a:t>ost</a:t>
          </a:r>
        </a:p>
        <a:p>
          <a:r>
            <a:rPr lang="sl-SI" b="1" dirty="0"/>
            <a:t> </a:t>
          </a:r>
          <a:r>
            <a:rPr lang="sl-SI" dirty="0"/>
            <a:t>(modularna zasnova, nadgradnja z avtomatiko, integracija z </a:t>
          </a:r>
          <a:r>
            <a:rPr lang="sl-SI" dirty="0" err="1"/>
            <a:t>bioplinarno</a:t>
          </a:r>
          <a:r>
            <a:rPr lang="sl-SI" dirty="0"/>
            <a:t>...)</a:t>
          </a:r>
          <a:endParaRPr lang="en-US" dirty="0"/>
        </a:p>
      </dgm:t>
    </dgm:pt>
    <dgm:pt modelId="{99C5DDBC-A7DE-491D-A2FC-2276E8F2BE4C}" type="parTrans" cxnId="{A7B68255-7C84-4851-9371-87A151A148C1}">
      <dgm:prSet/>
      <dgm:spPr/>
      <dgm:t>
        <a:bodyPr/>
        <a:lstStyle/>
        <a:p>
          <a:endParaRPr lang="en-US"/>
        </a:p>
      </dgm:t>
    </dgm:pt>
    <dgm:pt modelId="{B3F306D4-1DEA-47E8-B637-01CBE356AB9B}" type="sibTrans" cxnId="{A7B68255-7C84-4851-9371-87A151A148C1}">
      <dgm:prSet/>
      <dgm:spPr/>
      <dgm:t>
        <a:bodyPr/>
        <a:lstStyle/>
        <a:p>
          <a:endParaRPr lang="en-US"/>
        </a:p>
      </dgm:t>
    </dgm:pt>
    <dgm:pt modelId="{9A7E4523-490B-4829-8DBE-E92AAD8D0F9B}">
      <dgm:prSet/>
      <dgm:spPr/>
      <dgm:t>
        <a:bodyPr/>
        <a:lstStyle/>
        <a:p>
          <a:r>
            <a:rPr lang="en-US" b="1" dirty="0" err="1"/>
            <a:t>Prijazni</a:t>
          </a:r>
          <a:r>
            <a:rPr lang="en-US" b="1" dirty="0"/>
            <a:t> </a:t>
          </a:r>
          <a:r>
            <a:rPr lang="en-US" b="1" dirty="0" err="1"/>
            <a:t>živalim</a:t>
          </a:r>
          <a:endParaRPr lang="sl-SI" b="1" dirty="0"/>
        </a:p>
        <a:p>
          <a:r>
            <a:rPr lang="sl-SI" dirty="0"/>
            <a:t>(polna tla, izpusti, površina, svoboda gibanja…)</a:t>
          </a:r>
          <a:endParaRPr lang="en-US" dirty="0"/>
        </a:p>
      </dgm:t>
    </dgm:pt>
    <dgm:pt modelId="{BEC64ACE-8AB1-4F66-AAEA-77A946DFF015}" type="parTrans" cxnId="{EB22DA86-A8C1-499A-9982-95EAF493A54D}">
      <dgm:prSet/>
      <dgm:spPr/>
      <dgm:t>
        <a:bodyPr/>
        <a:lstStyle/>
        <a:p>
          <a:endParaRPr lang="en-US"/>
        </a:p>
      </dgm:t>
    </dgm:pt>
    <dgm:pt modelId="{A3D4C42A-81BA-4136-B588-5EABD455F520}" type="sibTrans" cxnId="{EB22DA86-A8C1-499A-9982-95EAF493A54D}">
      <dgm:prSet/>
      <dgm:spPr/>
      <dgm:t>
        <a:bodyPr/>
        <a:lstStyle/>
        <a:p>
          <a:endParaRPr lang="en-US"/>
        </a:p>
      </dgm:t>
    </dgm:pt>
    <dgm:pt modelId="{61466A88-8168-4097-B089-7851A40EE787}">
      <dgm:prSet/>
      <dgm:spPr/>
      <dgm:t>
        <a:bodyPr/>
        <a:lstStyle/>
        <a:p>
          <a:r>
            <a:rPr lang="en-US" b="1" dirty="0" err="1"/>
            <a:t>Ekonom</a:t>
          </a:r>
          <a:r>
            <a:rPr lang="sl-SI" b="1" dirty="0" err="1"/>
            <a:t>sk</a:t>
          </a:r>
          <a:r>
            <a:rPr lang="en-US" b="1" dirty="0"/>
            <a:t>o </a:t>
          </a:r>
          <a:r>
            <a:rPr lang="en-US" b="1" dirty="0" err="1"/>
            <a:t>vzdržn</a:t>
          </a:r>
          <a:r>
            <a:rPr lang="sl-SI" b="1" dirty="0"/>
            <a:t>ost</a:t>
          </a:r>
        </a:p>
        <a:p>
          <a:r>
            <a:rPr lang="sl-SI" b="1" dirty="0"/>
            <a:t> </a:t>
          </a:r>
          <a:r>
            <a:rPr lang="sl-SI" b="0" dirty="0"/>
            <a:t>(investicijske podpore...)</a:t>
          </a:r>
          <a:endParaRPr lang="en-US" b="1" dirty="0"/>
        </a:p>
      </dgm:t>
    </dgm:pt>
    <dgm:pt modelId="{0447265D-9468-44DF-9B45-D4847F8F094D}" type="parTrans" cxnId="{03627CDD-DC9A-47E9-90F1-00C283DC213D}">
      <dgm:prSet/>
      <dgm:spPr/>
      <dgm:t>
        <a:bodyPr/>
        <a:lstStyle/>
        <a:p>
          <a:endParaRPr lang="en-US"/>
        </a:p>
      </dgm:t>
    </dgm:pt>
    <dgm:pt modelId="{DEFEEC46-F577-444B-9CFA-454C5195D563}" type="sibTrans" cxnId="{03627CDD-DC9A-47E9-90F1-00C283DC213D}">
      <dgm:prSet/>
      <dgm:spPr/>
      <dgm:t>
        <a:bodyPr/>
        <a:lstStyle/>
        <a:p>
          <a:endParaRPr lang="en-US"/>
        </a:p>
      </dgm:t>
    </dgm:pt>
    <dgm:pt modelId="{85195110-4FAA-4F30-9537-759C61703E53}">
      <dgm:prSet/>
      <dgm:spPr/>
      <dgm:t>
        <a:bodyPr/>
        <a:lstStyle/>
        <a:p>
          <a:r>
            <a:rPr lang="sl-SI" b="1" dirty="0"/>
            <a:t>Porabnik</a:t>
          </a:r>
        </a:p>
        <a:p>
          <a:r>
            <a:rPr lang="sl-SI" b="0" dirty="0"/>
            <a:t>(bo pripoznal razlike in bil pripravljen plačati več?)</a:t>
          </a:r>
          <a:endParaRPr lang="en-US" b="1" dirty="0"/>
        </a:p>
      </dgm:t>
    </dgm:pt>
    <dgm:pt modelId="{F037FB80-4BC0-4E55-84F8-FF83A949F218}" type="parTrans" cxnId="{86AE62B4-40FD-42AE-ADDF-2DCE633F35F8}">
      <dgm:prSet/>
      <dgm:spPr/>
      <dgm:t>
        <a:bodyPr/>
        <a:lstStyle/>
        <a:p>
          <a:endParaRPr lang="sl-SI"/>
        </a:p>
      </dgm:t>
    </dgm:pt>
    <dgm:pt modelId="{4430DC71-5CA6-4E91-AE15-6DDA14253C9F}" type="sibTrans" cxnId="{86AE62B4-40FD-42AE-ADDF-2DCE633F35F8}">
      <dgm:prSet/>
      <dgm:spPr/>
      <dgm:t>
        <a:bodyPr/>
        <a:lstStyle/>
        <a:p>
          <a:endParaRPr lang="sl-SI"/>
        </a:p>
      </dgm:t>
    </dgm:pt>
    <dgm:pt modelId="{39DB6D2E-1281-4757-8A77-06D39AE8EB7B}" type="pres">
      <dgm:prSet presAssocID="{B54D1F85-70C7-40D7-9AD7-868EF03F49BE}" presName="diagram" presStyleCnt="0">
        <dgm:presLayoutVars>
          <dgm:dir/>
          <dgm:resizeHandles val="exact"/>
        </dgm:presLayoutVars>
      </dgm:prSet>
      <dgm:spPr/>
    </dgm:pt>
    <dgm:pt modelId="{30768446-CAA8-44C9-A0A2-39DAE5FE87EA}" type="pres">
      <dgm:prSet presAssocID="{65F734DB-8CD0-46DA-B99E-054C5AD7182A}" presName="node" presStyleLbl="node1" presStyleIdx="0" presStyleCnt="5">
        <dgm:presLayoutVars>
          <dgm:bulletEnabled val="1"/>
        </dgm:presLayoutVars>
      </dgm:prSet>
      <dgm:spPr/>
    </dgm:pt>
    <dgm:pt modelId="{0EB262DA-ED94-40FD-BB39-8EAB27F04B98}" type="pres">
      <dgm:prSet presAssocID="{D88D76E2-0409-4379-9F53-FD01B7EB401E}" presName="sibTrans" presStyleCnt="0"/>
      <dgm:spPr/>
    </dgm:pt>
    <dgm:pt modelId="{DF196660-2E9A-48E2-8AA6-3F9833AFE321}" type="pres">
      <dgm:prSet presAssocID="{FB2C5C79-8D38-480B-B0E4-551BA0CF714F}" presName="node" presStyleLbl="node1" presStyleIdx="1" presStyleCnt="5">
        <dgm:presLayoutVars>
          <dgm:bulletEnabled val="1"/>
        </dgm:presLayoutVars>
      </dgm:prSet>
      <dgm:spPr/>
    </dgm:pt>
    <dgm:pt modelId="{8DD3BBE0-759F-44FC-82EC-6D72274F650F}" type="pres">
      <dgm:prSet presAssocID="{B3F306D4-1DEA-47E8-B637-01CBE356AB9B}" presName="sibTrans" presStyleCnt="0"/>
      <dgm:spPr/>
    </dgm:pt>
    <dgm:pt modelId="{F358ABCA-436D-4A11-A62A-4930B3629923}" type="pres">
      <dgm:prSet presAssocID="{9A7E4523-490B-4829-8DBE-E92AAD8D0F9B}" presName="node" presStyleLbl="node1" presStyleIdx="2" presStyleCnt="5">
        <dgm:presLayoutVars>
          <dgm:bulletEnabled val="1"/>
        </dgm:presLayoutVars>
      </dgm:prSet>
      <dgm:spPr/>
    </dgm:pt>
    <dgm:pt modelId="{265F780F-1389-4905-AC05-2AF7CA224D9A}" type="pres">
      <dgm:prSet presAssocID="{A3D4C42A-81BA-4136-B588-5EABD455F520}" presName="sibTrans" presStyleCnt="0"/>
      <dgm:spPr/>
    </dgm:pt>
    <dgm:pt modelId="{71DC12A1-3381-43D2-87AC-D6424EF0CB8E}" type="pres">
      <dgm:prSet presAssocID="{61466A88-8168-4097-B089-7851A40EE787}" presName="node" presStyleLbl="node1" presStyleIdx="3" presStyleCnt="5">
        <dgm:presLayoutVars>
          <dgm:bulletEnabled val="1"/>
        </dgm:presLayoutVars>
      </dgm:prSet>
      <dgm:spPr/>
    </dgm:pt>
    <dgm:pt modelId="{0133AF50-A94A-4B14-AF50-90618A48F5DE}" type="pres">
      <dgm:prSet presAssocID="{DEFEEC46-F577-444B-9CFA-454C5195D563}" presName="sibTrans" presStyleCnt="0"/>
      <dgm:spPr/>
    </dgm:pt>
    <dgm:pt modelId="{73ACE4E1-8CFC-416D-888C-B77027B17478}" type="pres">
      <dgm:prSet presAssocID="{85195110-4FAA-4F30-9537-759C61703E53}" presName="node" presStyleLbl="node1" presStyleIdx="4" presStyleCnt="5">
        <dgm:presLayoutVars>
          <dgm:bulletEnabled val="1"/>
        </dgm:presLayoutVars>
      </dgm:prSet>
      <dgm:spPr/>
    </dgm:pt>
  </dgm:ptLst>
  <dgm:cxnLst>
    <dgm:cxn modelId="{B0F50811-0BC4-4D11-832E-13081261D542}" type="presOf" srcId="{9A7E4523-490B-4829-8DBE-E92AAD8D0F9B}" destId="{F358ABCA-436D-4A11-A62A-4930B3629923}" srcOrd="0" destOrd="0" presId="urn:microsoft.com/office/officeart/2005/8/layout/default"/>
    <dgm:cxn modelId="{BCE5851D-77DF-4191-9D94-A8DFD84A1F53}" type="presOf" srcId="{65F734DB-8CD0-46DA-B99E-054C5AD7182A}" destId="{30768446-CAA8-44C9-A0A2-39DAE5FE87EA}" srcOrd="0" destOrd="0" presId="urn:microsoft.com/office/officeart/2005/8/layout/default"/>
    <dgm:cxn modelId="{CE206162-53BA-498E-9558-58F0232B4788}" type="presOf" srcId="{61466A88-8168-4097-B089-7851A40EE787}" destId="{71DC12A1-3381-43D2-87AC-D6424EF0CB8E}" srcOrd="0" destOrd="0" presId="urn:microsoft.com/office/officeart/2005/8/layout/default"/>
    <dgm:cxn modelId="{33996251-8695-43BF-A5BE-A85398E58EF9}" type="presOf" srcId="{85195110-4FAA-4F30-9537-759C61703E53}" destId="{73ACE4E1-8CFC-416D-888C-B77027B17478}" srcOrd="0" destOrd="0" presId="urn:microsoft.com/office/officeart/2005/8/layout/default"/>
    <dgm:cxn modelId="{A7B68255-7C84-4851-9371-87A151A148C1}" srcId="{B54D1F85-70C7-40D7-9AD7-868EF03F49BE}" destId="{FB2C5C79-8D38-480B-B0E4-551BA0CF714F}" srcOrd="1" destOrd="0" parTransId="{99C5DDBC-A7DE-491D-A2FC-2276E8F2BE4C}" sibTransId="{B3F306D4-1DEA-47E8-B637-01CBE356AB9B}"/>
    <dgm:cxn modelId="{EB22DA86-A8C1-499A-9982-95EAF493A54D}" srcId="{B54D1F85-70C7-40D7-9AD7-868EF03F49BE}" destId="{9A7E4523-490B-4829-8DBE-E92AAD8D0F9B}" srcOrd="2" destOrd="0" parTransId="{BEC64ACE-8AB1-4F66-AAEA-77A946DFF015}" sibTransId="{A3D4C42A-81BA-4136-B588-5EABD455F520}"/>
    <dgm:cxn modelId="{0DD357B3-44E3-48FA-8285-2DA782A4E4BD}" srcId="{B54D1F85-70C7-40D7-9AD7-868EF03F49BE}" destId="{65F734DB-8CD0-46DA-B99E-054C5AD7182A}" srcOrd="0" destOrd="0" parTransId="{2B8DF869-AB55-489D-9B98-DD93D61B16BE}" sibTransId="{D88D76E2-0409-4379-9F53-FD01B7EB401E}"/>
    <dgm:cxn modelId="{86AE62B4-40FD-42AE-ADDF-2DCE633F35F8}" srcId="{B54D1F85-70C7-40D7-9AD7-868EF03F49BE}" destId="{85195110-4FAA-4F30-9537-759C61703E53}" srcOrd="4" destOrd="0" parTransId="{F037FB80-4BC0-4E55-84F8-FF83A949F218}" sibTransId="{4430DC71-5CA6-4E91-AE15-6DDA14253C9F}"/>
    <dgm:cxn modelId="{CE1A70C7-FD12-4CB7-A654-59D3A45A6297}" type="presOf" srcId="{FB2C5C79-8D38-480B-B0E4-551BA0CF714F}" destId="{DF196660-2E9A-48E2-8AA6-3F9833AFE321}" srcOrd="0" destOrd="0" presId="urn:microsoft.com/office/officeart/2005/8/layout/default"/>
    <dgm:cxn modelId="{F1615DCE-1F6A-4E0D-9872-577DBCC49100}" type="presOf" srcId="{B54D1F85-70C7-40D7-9AD7-868EF03F49BE}" destId="{39DB6D2E-1281-4757-8A77-06D39AE8EB7B}" srcOrd="0" destOrd="0" presId="urn:microsoft.com/office/officeart/2005/8/layout/default"/>
    <dgm:cxn modelId="{03627CDD-DC9A-47E9-90F1-00C283DC213D}" srcId="{B54D1F85-70C7-40D7-9AD7-868EF03F49BE}" destId="{61466A88-8168-4097-B089-7851A40EE787}" srcOrd="3" destOrd="0" parTransId="{0447265D-9468-44DF-9B45-D4847F8F094D}" sibTransId="{DEFEEC46-F577-444B-9CFA-454C5195D563}"/>
    <dgm:cxn modelId="{56CD204B-99D5-4445-B112-63E093679CD3}" type="presParOf" srcId="{39DB6D2E-1281-4757-8A77-06D39AE8EB7B}" destId="{30768446-CAA8-44C9-A0A2-39DAE5FE87EA}" srcOrd="0" destOrd="0" presId="urn:microsoft.com/office/officeart/2005/8/layout/default"/>
    <dgm:cxn modelId="{97C72A5C-DA1F-4D42-A535-9284E7BDB8FD}" type="presParOf" srcId="{39DB6D2E-1281-4757-8A77-06D39AE8EB7B}" destId="{0EB262DA-ED94-40FD-BB39-8EAB27F04B98}" srcOrd="1" destOrd="0" presId="urn:microsoft.com/office/officeart/2005/8/layout/default"/>
    <dgm:cxn modelId="{6FDE9A60-E143-4191-88CA-9C94918627BD}" type="presParOf" srcId="{39DB6D2E-1281-4757-8A77-06D39AE8EB7B}" destId="{DF196660-2E9A-48E2-8AA6-3F9833AFE321}" srcOrd="2" destOrd="0" presId="urn:microsoft.com/office/officeart/2005/8/layout/default"/>
    <dgm:cxn modelId="{8059A7BA-CD93-448B-ACC7-0B17F834FB43}" type="presParOf" srcId="{39DB6D2E-1281-4757-8A77-06D39AE8EB7B}" destId="{8DD3BBE0-759F-44FC-82EC-6D72274F650F}" srcOrd="3" destOrd="0" presId="urn:microsoft.com/office/officeart/2005/8/layout/default"/>
    <dgm:cxn modelId="{1E2FDB25-6392-4596-A67F-1FC82FB334EC}" type="presParOf" srcId="{39DB6D2E-1281-4757-8A77-06D39AE8EB7B}" destId="{F358ABCA-436D-4A11-A62A-4930B3629923}" srcOrd="4" destOrd="0" presId="urn:microsoft.com/office/officeart/2005/8/layout/default"/>
    <dgm:cxn modelId="{40F1C7A0-AC92-4E17-AB77-C9DE07850A25}" type="presParOf" srcId="{39DB6D2E-1281-4757-8A77-06D39AE8EB7B}" destId="{265F780F-1389-4905-AC05-2AF7CA224D9A}" srcOrd="5" destOrd="0" presId="urn:microsoft.com/office/officeart/2005/8/layout/default"/>
    <dgm:cxn modelId="{00A2B557-1838-4A87-A607-B9E2138299CA}" type="presParOf" srcId="{39DB6D2E-1281-4757-8A77-06D39AE8EB7B}" destId="{71DC12A1-3381-43D2-87AC-D6424EF0CB8E}" srcOrd="6" destOrd="0" presId="urn:microsoft.com/office/officeart/2005/8/layout/default"/>
    <dgm:cxn modelId="{BBDD296D-C01B-41F1-9BFD-4C5C97F934D4}" type="presParOf" srcId="{39DB6D2E-1281-4757-8A77-06D39AE8EB7B}" destId="{0133AF50-A94A-4B14-AF50-90618A48F5DE}" srcOrd="7" destOrd="0" presId="urn:microsoft.com/office/officeart/2005/8/layout/default"/>
    <dgm:cxn modelId="{D453F031-C77D-4ED9-871C-DC4B53508F01}" type="presParOf" srcId="{39DB6D2E-1281-4757-8A77-06D39AE8EB7B}" destId="{73ACE4E1-8CFC-416D-888C-B77027B174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2B486-413E-42F6-B03A-9B11396D9B4A}">
      <dsp:nvSpPr>
        <dsp:cNvPr id="0" name=""/>
        <dsp:cNvSpPr/>
      </dsp:nvSpPr>
      <dsp:spPr>
        <a:xfrm>
          <a:off x="0" y="0"/>
          <a:ext cx="5000124" cy="14326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P</a:t>
          </a:r>
          <a:r>
            <a:rPr lang="en-US" sz="3200" kern="1200" dirty="0" err="1"/>
            <a:t>rilagajanj</a:t>
          </a:r>
          <a:r>
            <a:rPr lang="sl-SI" sz="3200" kern="1200" dirty="0"/>
            <a:t>e</a:t>
          </a:r>
          <a:r>
            <a:rPr lang="en-US" sz="3200" kern="1200" dirty="0"/>
            <a:t> </a:t>
          </a:r>
          <a:r>
            <a:rPr lang="en-US" sz="3200" kern="1200" dirty="0" err="1"/>
            <a:t>prašičereje</a:t>
          </a:r>
          <a:r>
            <a:rPr lang="en-US" sz="3200" kern="1200" dirty="0"/>
            <a:t> </a:t>
          </a:r>
          <a:r>
            <a:rPr lang="en-US" sz="3200" kern="1200" dirty="0" err="1"/>
            <a:t>sodobnim</a:t>
          </a:r>
          <a:r>
            <a:rPr lang="en-US" sz="3200" kern="1200" dirty="0"/>
            <a:t> </a:t>
          </a:r>
          <a:r>
            <a:rPr lang="en-US" sz="3200" kern="1200" dirty="0" err="1"/>
            <a:t>zahtevam</a:t>
          </a:r>
          <a:endParaRPr lang="en-US" sz="3200" kern="1200" dirty="0"/>
        </a:p>
      </dsp:txBody>
      <dsp:txXfrm>
        <a:off x="69935" y="69935"/>
        <a:ext cx="4860254" cy="1292761"/>
      </dsp:txXfrm>
    </dsp:sp>
    <dsp:sp modelId="{D13B4304-96A0-4CEE-B3A0-7A53B6ADDDDA}">
      <dsp:nvSpPr>
        <dsp:cNvPr id="0" name=""/>
        <dsp:cNvSpPr/>
      </dsp:nvSpPr>
      <dsp:spPr>
        <a:xfrm rot="10800000" flipV="1">
          <a:off x="0" y="3053487"/>
          <a:ext cx="5000124" cy="173969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U</a:t>
          </a:r>
          <a:r>
            <a:rPr lang="en-US" sz="3200" kern="1200" dirty="0" err="1"/>
            <a:t>smeritv</a:t>
          </a:r>
          <a:r>
            <a:rPr lang="sl-SI" sz="3200" kern="1200" dirty="0"/>
            <a:t>e</a:t>
          </a:r>
          <a:r>
            <a:rPr lang="en-US" sz="3200" kern="1200" dirty="0"/>
            <a:t> </a:t>
          </a:r>
          <a:r>
            <a:rPr lang="en-US" sz="3200" kern="1200" dirty="0" err="1"/>
            <a:t>pri</a:t>
          </a:r>
          <a:r>
            <a:rPr lang="en-US" sz="3200" kern="1200" dirty="0"/>
            <a:t> </a:t>
          </a:r>
          <a:r>
            <a:rPr lang="en-US" sz="3200" kern="1200" dirty="0" err="1"/>
            <a:t>gradnji</a:t>
          </a:r>
          <a:r>
            <a:rPr lang="en-US" sz="3200" kern="1200" dirty="0"/>
            <a:t> </a:t>
          </a:r>
          <a:r>
            <a:rPr lang="en-US" sz="3200" kern="1200" dirty="0" err="1"/>
            <a:t>hlevov</a:t>
          </a:r>
          <a:r>
            <a:rPr lang="en-US" sz="3200" kern="1200" dirty="0"/>
            <a:t> </a:t>
          </a:r>
          <a:r>
            <a:rPr lang="sl-SI" sz="3200" kern="1200" dirty="0"/>
            <a:t>za prašiče </a:t>
          </a:r>
          <a:r>
            <a:rPr lang="en-US" sz="3200" kern="1200" dirty="0"/>
            <a:t>v </a:t>
          </a:r>
          <a:r>
            <a:rPr lang="en-US" sz="3200" kern="1200" dirty="0" err="1"/>
            <a:t>Sloveniji</a:t>
          </a:r>
          <a:endParaRPr lang="en-US" sz="3200" kern="1200" dirty="0"/>
        </a:p>
      </dsp:txBody>
      <dsp:txXfrm rot="-10800000">
        <a:off x="84925" y="3138412"/>
        <a:ext cx="4830274" cy="1569849"/>
      </dsp:txXfrm>
    </dsp:sp>
    <dsp:sp modelId="{2C1D0A91-7278-4FE6-9540-60759351E303}">
      <dsp:nvSpPr>
        <dsp:cNvPr id="0" name=""/>
        <dsp:cNvSpPr/>
      </dsp:nvSpPr>
      <dsp:spPr>
        <a:xfrm>
          <a:off x="0" y="1544365"/>
          <a:ext cx="5000124" cy="143263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Podnebne spremembe</a:t>
          </a:r>
          <a:endParaRPr lang="en-US" sz="3200" kern="1200" dirty="0"/>
        </a:p>
      </dsp:txBody>
      <dsp:txXfrm>
        <a:off x="69935" y="1614300"/>
        <a:ext cx="4860254" cy="1292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D47F-E014-43A5-BB7B-FBB1D4656037}">
      <dsp:nvSpPr>
        <dsp:cNvPr id="0" name=""/>
        <dsp:cNvSpPr/>
      </dsp:nvSpPr>
      <dsp:spPr>
        <a:xfrm>
          <a:off x="0" y="41970"/>
          <a:ext cx="4000647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Nizka</a:t>
          </a:r>
          <a:r>
            <a:rPr lang="en-US" sz="2200" kern="1200" dirty="0"/>
            <a:t> </a:t>
          </a:r>
          <a:r>
            <a:rPr lang="en-US" sz="2200" kern="1200" dirty="0" err="1"/>
            <a:t>samooskrba</a:t>
          </a:r>
          <a:r>
            <a:rPr lang="en-US" sz="2200" kern="1200" dirty="0"/>
            <a:t> (~30 %)</a:t>
          </a:r>
        </a:p>
      </dsp:txBody>
      <dsp:txXfrm>
        <a:off x="42663" y="84633"/>
        <a:ext cx="3915321" cy="788627"/>
      </dsp:txXfrm>
    </dsp:sp>
    <dsp:sp modelId="{87D867BB-62FC-4864-A609-7FFFEF096F90}">
      <dsp:nvSpPr>
        <dsp:cNvPr id="0" name=""/>
        <dsp:cNvSpPr/>
      </dsp:nvSpPr>
      <dsp:spPr>
        <a:xfrm>
          <a:off x="0" y="979284"/>
          <a:ext cx="4000647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Okoljski</a:t>
          </a:r>
          <a:r>
            <a:rPr lang="en-US" sz="2200" kern="1200" dirty="0"/>
            <a:t> </a:t>
          </a:r>
          <a:r>
            <a:rPr lang="en-US" sz="2200" kern="1200" dirty="0" err="1"/>
            <a:t>pritiski</a:t>
          </a:r>
          <a:r>
            <a:rPr lang="en-US" sz="2200" kern="1200" dirty="0"/>
            <a:t> (</a:t>
          </a:r>
          <a:r>
            <a:rPr lang="en-US" sz="2200" kern="1200" dirty="0" err="1"/>
            <a:t>emisije</a:t>
          </a:r>
          <a:r>
            <a:rPr lang="en-US" sz="2200" kern="1200" dirty="0"/>
            <a:t>, </a:t>
          </a:r>
          <a:r>
            <a:rPr lang="en-US" sz="2200" kern="1200" dirty="0" err="1"/>
            <a:t>voda</a:t>
          </a:r>
          <a:r>
            <a:rPr lang="en-US" sz="2200" kern="1200" dirty="0"/>
            <a:t>, </a:t>
          </a:r>
          <a:r>
            <a:rPr lang="sl-SI" sz="2200" kern="1200" dirty="0"/>
            <a:t>umeščanje v </a:t>
          </a:r>
          <a:r>
            <a:rPr lang="en-US" sz="2200" kern="1200" dirty="0" err="1"/>
            <a:t>prostor</a:t>
          </a:r>
          <a:r>
            <a:rPr lang="en-US" sz="2200" kern="1200" dirty="0"/>
            <a:t>)</a:t>
          </a:r>
        </a:p>
      </dsp:txBody>
      <dsp:txXfrm>
        <a:off x="42663" y="1021947"/>
        <a:ext cx="3915321" cy="788627"/>
      </dsp:txXfrm>
    </dsp:sp>
    <dsp:sp modelId="{21922F2D-6E07-4858-B073-C60AE63262B1}">
      <dsp:nvSpPr>
        <dsp:cNvPr id="0" name=""/>
        <dsp:cNvSpPr/>
      </dsp:nvSpPr>
      <dsp:spPr>
        <a:xfrm>
          <a:off x="0" y="1916597"/>
          <a:ext cx="4000647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Zahteve</a:t>
          </a:r>
          <a:r>
            <a:rPr lang="en-US" sz="2200" kern="1200" dirty="0"/>
            <a:t> </a:t>
          </a:r>
          <a:r>
            <a:rPr lang="en-US" sz="2200" kern="1200" dirty="0" err="1"/>
            <a:t>potrošnikov</a:t>
          </a:r>
          <a:r>
            <a:rPr lang="en-US" sz="2200" kern="1200" dirty="0"/>
            <a:t> in </a:t>
          </a:r>
          <a:r>
            <a:rPr lang="en-US" sz="2200" kern="1200" dirty="0" err="1"/>
            <a:t>zakonodaje</a:t>
          </a:r>
          <a:endParaRPr lang="en-US" sz="2200" kern="1200" dirty="0"/>
        </a:p>
      </dsp:txBody>
      <dsp:txXfrm>
        <a:off x="42663" y="1959260"/>
        <a:ext cx="3915321" cy="788627"/>
      </dsp:txXfrm>
    </dsp:sp>
    <dsp:sp modelId="{0239BC1F-8913-4DA7-98FA-25901FE51FC9}">
      <dsp:nvSpPr>
        <dsp:cNvPr id="0" name=""/>
        <dsp:cNvSpPr/>
      </dsp:nvSpPr>
      <dsp:spPr>
        <a:xfrm>
          <a:off x="0" y="2853910"/>
          <a:ext cx="4000647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Interes za investicije</a:t>
          </a:r>
          <a:endParaRPr lang="en-US" sz="2200" kern="1200" dirty="0"/>
        </a:p>
      </dsp:txBody>
      <dsp:txXfrm>
        <a:off x="42663" y="2896573"/>
        <a:ext cx="3915321" cy="788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18CB9-C707-4525-9BFC-9881B4C9A28E}">
      <dsp:nvSpPr>
        <dsp:cNvPr id="0" name=""/>
        <dsp:cNvSpPr/>
      </dsp:nvSpPr>
      <dsp:spPr>
        <a:xfrm>
          <a:off x="0" y="153159"/>
          <a:ext cx="4045020" cy="40450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1B7F19-F64D-4C22-AE03-46C6444C1F81}">
      <dsp:nvSpPr>
        <dsp:cNvPr id="0" name=""/>
        <dsp:cNvSpPr/>
      </dsp:nvSpPr>
      <dsp:spPr>
        <a:xfrm>
          <a:off x="384276" y="537435"/>
          <a:ext cx="1577557" cy="1577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Učinkovitost</a:t>
          </a:r>
          <a:r>
            <a:rPr lang="en-US" sz="1600" kern="1200" dirty="0">
              <a:solidFill>
                <a:schemeClr val="tx1"/>
              </a:solidFill>
            </a:rPr>
            <a:t> rabe </a:t>
          </a:r>
          <a:r>
            <a:rPr lang="en-US" sz="1600" kern="1200" dirty="0" err="1">
              <a:solidFill>
                <a:schemeClr val="tx1"/>
              </a:solidFill>
            </a:rPr>
            <a:t>virov</a:t>
          </a:r>
          <a:r>
            <a:rPr lang="en-US" sz="1600" kern="1200" dirty="0">
              <a:solidFill>
                <a:schemeClr val="tx1"/>
              </a:solidFill>
            </a:rPr>
            <a:t> (</a:t>
          </a:r>
          <a:r>
            <a:rPr lang="en-US" sz="1600" kern="1200" dirty="0" err="1">
              <a:solidFill>
                <a:schemeClr val="tx1"/>
              </a:solidFill>
            </a:rPr>
            <a:t>voda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energija</a:t>
          </a:r>
          <a:r>
            <a:rPr lang="en-US" sz="1600" kern="1200" dirty="0">
              <a:solidFill>
                <a:schemeClr val="tx1"/>
              </a:solidFill>
            </a:rPr>
            <a:t>)</a:t>
          </a:r>
        </a:p>
      </dsp:txBody>
      <dsp:txXfrm>
        <a:off x="461286" y="614445"/>
        <a:ext cx="1423537" cy="1423537"/>
      </dsp:txXfrm>
    </dsp:sp>
    <dsp:sp modelId="{5DE79B9B-9A58-497F-B921-34A128A6DA0F}">
      <dsp:nvSpPr>
        <dsp:cNvPr id="0" name=""/>
        <dsp:cNvSpPr/>
      </dsp:nvSpPr>
      <dsp:spPr>
        <a:xfrm>
          <a:off x="2083185" y="537435"/>
          <a:ext cx="1577557" cy="1577557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Dobrobit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živali</a:t>
          </a:r>
          <a:r>
            <a:rPr lang="en-US" sz="1600" kern="1200" dirty="0">
              <a:solidFill>
                <a:schemeClr val="tx1"/>
              </a:solidFill>
            </a:rPr>
            <a:t> (</a:t>
          </a:r>
          <a:r>
            <a:rPr lang="en-US" sz="1600" kern="1200" dirty="0" err="1">
              <a:solidFill>
                <a:schemeClr val="tx1"/>
              </a:solidFill>
            </a:rPr>
            <a:t>prostor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svetloba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obogatitev</a:t>
          </a:r>
          <a:r>
            <a:rPr lang="en-US" sz="1600" kern="1200" dirty="0">
              <a:solidFill>
                <a:schemeClr val="tx1"/>
              </a:solidFill>
            </a:rPr>
            <a:t>)</a:t>
          </a:r>
        </a:p>
      </dsp:txBody>
      <dsp:txXfrm>
        <a:off x="2160195" y="614445"/>
        <a:ext cx="1423537" cy="1423537"/>
      </dsp:txXfrm>
    </dsp:sp>
    <dsp:sp modelId="{7291A1DF-384E-4151-A1E7-179833CDA367}">
      <dsp:nvSpPr>
        <dsp:cNvPr id="0" name=""/>
        <dsp:cNvSpPr/>
      </dsp:nvSpPr>
      <dsp:spPr>
        <a:xfrm>
          <a:off x="384276" y="2236344"/>
          <a:ext cx="1577557" cy="1577557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Nizke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emisije</a:t>
          </a:r>
          <a:r>
            <a:rPr lang="en-US" sz="1600" kern="1200" dirty="0">
              <a:solidFill>
                <a:schemeClr val="tx1"/>
              </a:solidFill>
            </a:rPr>
            <a:t> NH</a:t>
          </a:r>
          <a:r>
            <a:rPr lang="en-US" sz="1600" kern="1200" baseline="-25000" dirty="0">
              <a:solidFill>
                <a:schemeClr val="tx1"/>
              </a:solidFill>
            </a:rPr>
            <a:t>3</a:t>
          </a:r>
          <a:r>
            <a:rPr lang="en-US" sz="1600" kern="1200" dirty="0">
              <a:solidFill>
                <a:schemeClr val="tx1"/>
              </a:solidFill>
            </a:rPr>
            <a:t>, CO</a:t>
          </a:r>
          <a:r>
            <a:rPr lang="en-US" sz="1600" kern="1200" baseline="-25000" dirty="0">
              <a:solidFill>
                <a:schemeClr val="tx1"/>
              </a:solidFill>
            </a:rPr>
            <a:t>2</a:t>
          </a:r>
        </a:p>
      </dsp:txBody>
      <dsp:txXfrm>
        <a:off x="461286" y="2313354"/>
        <a:ext cx="1423537" cy="1423537"/>
      </dsp:txXfrm>
    </dsp:sp>
    <dsp:sp modelId="{2EF59DD9-9354-4F19-A61C-4A15B818E8CD}">
      <dsp:nvSpPr>
        <dsp:cNvPr id="0" name=""/>
        <dsp:cNvSpPr/>
      </dsp:nvSpPr>
      <dsp:spPr>
        <a:xfrm>
          <a:off x="2083185" y="2236344"/>
          <a:ext cx="1577557" cy="157755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Prilagodljivost</a:t>
          </a:r>
          <a:r>
            <a:rPr lang="en-US" sz="1600" kern="1200" dirty="0">
              <a:solidFill>
                <a:schemeClr val="tx1"/>
              </a:solidFill>
            </a:rPr>
            <a:t> za </a:t>
          </a:r>
          <a:r>
            <a:rPr lang="en-US" sz="1600" kern="1200" dirty="0" err="1">
              <a:solidFill>
                <a:schemeClr val="tx1"/>
              </a:solidFill>
            </a:rPr>
            <a:t>digitalizacijo</a:t>
          </a:r>
          <a:r>
            <a:rPr lang="en-US" sz="1600" kern="1200" dirty="0">
              <a:solidFill>
                <a:schemeClr val="tx1"/>
              </a:solidFill>
            </a:rPr>
            <a:t> in </a:t>
          </a:r>
          <a:r>
            <a:rPr lang="en-US" sz="1600" kern="1200" dirty="0" err="1">
              <a:solidFill>
                <a:schemeClr val="tx1"/>
              </a:solidFill>
            </a:rPr>
            <a:t>avtomatizacijo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60195" y="2313354"/>
        <a:ext cx="1423537" cy="1423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458C2-84EA-4F80-8F82-4315B2232FC7}">
      <dsp:nvSpPr>
        <dsp:cNvPr id="0" name=""/>
        <dsp:cNvSpPr/>
      </dsp:nvSpPr>
      <dsp:spPr>
        <a:xfrm>
          <a:off x="493" y="252031"/>
          <a:ext cx="1923637" cy="11541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Več</a:t>
          </a:r>
          <a:r>
            <a:rPr lang="en-US" sz="2000" kern="1200" dirty="0"/>
            <a:t> </a:t>
          </a:r>
          <a:r>
            <a:rPr lang="en-US" sz="2000" kern="1200" dirty="0" err="1"/>
            <a:t>prostora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žival</a:t>
          </a:r>
          <a:endParaRPr lang="en-US" sz="2000" kern="1200" dirty="0"/>
        </a:p>
      </dsp:txBody>
      <dsp:txXfrm>
        <a:off x="493" y="252031"/>
        <a:ext cx="1923637" cy="1154182"/>
      </dsp:txXfrm>
    </dsp:sp>
    <dsp:sp modelId="{748B4585-E4A8-4B0D-BBB3-28EF99042F94}">
      <dsp:nvSpPr>
        <dsp:cNvPr id="0" name=""/>
        <dsp:cNvSpPr/>
      </dsp:nvSpPr>
      <dsp:spPr>
        <a:xfrm>
          <a:off x="2116494" y="252031"/>
          <a:ext cx="1923637" cy="11541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Izpusti</a:t>
          </a:r>
          <a:endParaRPr lang="en-US" sz="2000" kern="1200" dirty="0"/>
        </a:p>
      </dsp:txBody>
      <dsp:txXfrm>
        <a:off x="2116494" y="252031"/>
        <a:ext cx="1923637" cy="1154182"/>
      </dsp:txXfrm>
    </dsp:sp>
    <dsp:sp modelId="{7DAFAACB-0447-4248-B726-00ACC9B4A0CD}">
      <dsp:nvSpPr>
        <dsp:cNvPr id="0" name=""/>
        <dsp:cNvSpPr/>
      </dsp:nvSpPr>
      <dsp:spPr>
        <a:xfrm>
          <a:off x="493" y="1598577"/>
          <a:ext cx="1923637" cy="11541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Obogatitveni</a:t>
          </a:r>
          <a:r>
            <a:rPr lang="en-US" sz="2000" kern="1200" dirty="0"/>
            <a:t> material</a:t>
          </a:r>
        </a:p>
      </dsp:txBody>
      <dsp:txXfrm>
        <a:off x="493" y="1598577"/>
        <a:ext cx="1923637" cy="1154182"/>
      </dsp:txXfrm>
    </dsp:sp>
    <dsp:sp modelId="{AA2695A8-1CCE-4ECC-BF6F-6E110A7A018D}">
      <dsp:nvSpPr>
        <dsp:cNvPr id="0" name=""/>
        <dsp:cNvSpPr/>
      </dsp:nvSpPr>
      <dsp:spPr>
        <a:xfrm>
          <a:off x="2116494" y="1598577"/>
          <a:ext cx="1923637" cy="11541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Kastracija, krajšanje repkov, brušenje zob</a:t>
          </a:r>
          <a:endParaRPr lang="en-US" sz="2000" kern="1200" dirty="0"/>
        </a:p>
      </dsp:txBody>
      <dsp:txXfrm>
        <a:off x="2116494" y="1598577"/>
        <a:ext cx="1923637" cy="1154182"/>
      </dsp:txXfrm>
    </dsp:sp>
    <dsp:sp modelId="{16AD1175-EFAD-4F2A-A553-EC6C21283532}">
      <dsp:nvSpPr>
        <dsp:cNvPr id="0" name=""/>
        <dsp:cNvSpPr/>
      </dsp:nvSpPr>
      <dsp:spPr>
        <a:xfrm>
          <a:off x="1058494" y="2945124"/>
          <a:ext cx="1923637" cy="11541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Polna tla</a:t>
          </a:r>
          <a:endParaRPr lang="en-US" sz="2000" kern="1200" dirty="0"/>
        </a:p>
      </dsp:txBody>
      <dsp:txXfrm>
        <a:off x="1058494" y="2945124"/>
        <a:ext cx="1923637" cy="1154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AB7EE-5EF0-433C-9A68-8B56C19AAC8F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5DE23-4542-4808-98E2-1DD42F0F7900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900" kern="1200" dirty="0"/>
            <a:t>Lokalne tradicionalne in avtohtone pasme</a:t>
          </a:r>
          <a:endParaRPr lang="en-US" sz="3900" kern="1200" dirty="0"/>
        </a:p>
      </dsp:txBody>
      <dsp:txXfrm>
        <a:off x="0" y="2663"/>
        <a:ext cx="5000124" cy="1816197"/>
      </dsp:txXfrm>
    </dsp:sp>
    <dsp:sp modelId="{9D982080-F692-4BA3-9C87-296ABFA0E9CB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4F94B-ED6B-4E67-95E6-4EDDEF88213E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Trženje pod </a:t>
          </a:r>
          <a:r>
            <a:rPr lang="en-US" sz="3900" kern="1200" dirty="0" err="1"/>
            <a:t>shemami</a:t>
          </a:r>
          <a:r>
            <a:rPr lang="en-US" sz="3900" kern="1200" dirty="0"/>
            <a:t> </a:t>
          </a:r>
          <a:r>
            <a:rPr lang="en-US" sz="3900" kern="1200" dirty="0" err="1"/>
            <a:t>kakovosti</a:t>
          </a:r>
          <a:r>
            <a:rPr lang="en-US" sz="3900" kern="1200" dirty="0"/>
            <a:t> (IK, </a:t>
          </a:r>
          <a:r>
            <a:rPr lang="en-US" sz="3900" kern="1200" dirty="0" err="1"/>
            <a:t>ekološko</a:t>
          </a:r>
          <a:r>
            <a:rPr lang="en-US" sz="3900" kern="1200" dirty="0"/>
            <a:t>)</a:t>
          </a:r>
        </a:p>
      </dsp:txBody>
      <dsp:txXfrm>
        <a:off x="0" y="1818861"/>
        <a:ext cx="5000124" cy="1816197"/>
      </dsp:txXfrm>
    </dsp:sp>
    <dsp:sp modelId="{18B3ABE9-04DA-408F-9697-5CF08E667251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9AC1B-35E8-4266-A93B-5EA22CDB40F4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Možnosti</a:t>
          </a:r>
          <a:r>
            <a:rPr lang="en-US" sz="3900" kern="1200" dirty="0"/>
            <a:t> za </a:t>
          </a:r>
          <a:r>
            <a:rPr lang="en-US" sz="3900" kern="1200" dirty="0" err="1"/>
            <a:t>prenovo</a:t>
          </a:r>
          <a:r>
            <a:rPr lang="en-US" sz="3900" kern="1200" dirty="0"/>
            <a:t> </a:t>
          </a:r>
          <a:r>
            <a:rPr lang="en-US" sz="3900" kern="1200" dirty="0" err="1"/>
            <a:t>manjših</a:t>
          </a:r>
          <a:r>
            <a:rPr lang="en-US" sz="3900" kern="1200" dirty="0"/>
            <a:t> </a:t>
          </a:r>
          <a:r>
            <a:rPr lang="en-US" sz="3900" kern="1200" dirty="0" err="1"/>
            <a:t>kmetij</a:t>
          </a:r>
          <a:endParaRPr lang="en-US" sz="3900" kern="1200" dirty="0"/>
        </a:p>
      </dsp:txBody>
      <dsp:txXfrm>
        <a:off x="0" y="3635058"/>
        <a:ext cx="5000124" cy="1816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4C750-5295-47B3-858A-E6A6936FFDA1}">
      <dsp:nvSpPr>
        <dsp:cNvPr id="0" name=""/>
        <dsp:cNvSpPr/>
      </dsp:nvSpPr>
      <dsp:spPr>
        <a:xfrm>
          <a:off x="622" y="153188"/>
          <a:ext cx="2427456" cy="14564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>
              <a:solidFill>
                <a:schemeClr val="tx1"/>
              </a:solidFill>
            </a:rPr>
            <a:t>POVEČANJE SAMOOSKRBE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622" y="153188"/>
        <a:ext cx="2427456" cy="1456474"/>
      </dsp:txXfrm>
    </dsp:sp>
    <dsp:sp modelId="{FB83C023-51E7-4D25-AA32-C435731CC551}">
      <dsp:nvSpPr>
        <dsp:cNvPr id="0" name=""/>
        <dsp:cNvSpPr/>
      </dsp:nvSpPr>
      <dsp:spPr>
        <a:xfrm>
          <a:off x="2670824" y="153188"/>
          <a:ext cx="2427456" cy="14564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>
              <a:solidFill>
                <a:schemeClr val="tx1"/>
              </a:solidFill>
            </a:rPr>
            <a:t>PRAVILA IGRE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2670824" y="153188"/>
        <a:ext cx="2427456" cy="1456474"/>
      </dsp:txXfrm>
    </dsp:sp>
    <dsp:sp modelId="{23E7FE5C-21A3-4B8A-B7BB-A49F0732E47D}">
      <dsp:nvSpPr>
        <dsp:cNvPr id="0" name=""/>
        <dsp:cNvSpPr/>
      </dsp:nvSpPr>
      <dsp:spPr>
        <a:xfrm>
          <a:off x="2671447" y="1833896"/>
          <a:ext cx="2427456" cy="14564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>
              <a:solidFill>
                <a:schemeClr val="tx1"/>
              </a:solidFill>
            </a:rPr>
            <a:t>INVESTICIJSKE PODPORE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2671447" y="1833896"/>
        <a:ext cx="2427456" cy="1456474"/>
      </dsp:txXfrm>
    </dsp:sp>
    <dsp:sp modelId="{789E894D-5A04-4301-BFA3-DEFA325609EA}">
      <dsp:nvSpPr>
        <dsp:cNvPr id="0" name=""/>
        <dsp:cNvSpPr/>
      </dsp:nvSpPr>
      <dsp:spPr>
        <a:xfrm>
          <a:off x="33271" y="1833896"/>
          <a:ext cx="2427456" cy="14564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>
              <a:solidFill>
                <a:schemeClr val="tx1"/>
              </a:solidFill>
            </a:rPr>
            <a:t>UMEŠČANJE OBJEKTOV V PROSTOR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3271" y="1833896"/>
        <a:ext cx="2427456" cy="1456474"/>
      </dsp:txXfrm>
    </dsp:sp>
    <dsp:sp modelId="{B29D7B2F-1475-4979-BB74-2F03D283EABC}">
      <dsp:nvSpPr>
        <dsp:cNvPr id="0" name=""/>
        <dsp:cNvSpPr/>
      </dsp:nvSpPr>
      <dsp:spPr>
        <a:xfrm>
          <a:off x="1335723" y="3551627"/>
          <a:ext cx="2427456" cy="14564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>
              <a:solidFill>
                <a:schemeClr val="tx1"/>
              </a:solidFill>
            </a:rPr>
            <a:t>POTROŠNIK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335723" y="3551627"/>
        <a:ext cx="2427456" cy="1456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8446-CAA8-44C9-A0A2-39DAE5FE87EA}">
      <dsp:nvSpPr>
        <dsp:cNvPr id="0" name=""/>
        <dsp:cNvSpPr/>
      </dsp:nvSpPr>
      <dsp:spPr>
        <a:xfrm>
          <a:off x="456" y="56271"/>
          <a:ext cx="1782289" cy="1069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Okoljsk</a:t>
          </a:r>
          <a:r>
            <a:rPr lang="sl-SI" sz="1200" b="1" kern="1200" dirty="0"/>
            <a:t>a</a:t>
          </a:r>
          <a:r>
            <a:rPr lang="en-US" sz="1200" b="1" kern="1200" dirty="0"/>
            <a:t> </a:t>
          </a:r>
          <a:r>
            <a:rPr lang="en-US" sz="1200" b="1" kern="1200" dirty="0" err="1"/>
            <a:t>sprejemlji</a:t>
          </a:r>
          <a:r>
            <a:rPr lang="sl-SI" sz="1200" b="1" kern="1200" dirty="0" err="1"/>
            <a:t>vost</a:t>
          </a:r>
          <a:endParaRPr lang="sl-SI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 </a:t>
          </a:r>
          <a:r>
            <a:rPr lang="sl-SI" sz="1200" kern="1200" dirty="0"/>
            <a:t>(NH</a:t>
          </a:r>
          <a:r>
            <a:rPr lang="sl-SI" sz="1200" kern="1200" baseline="-25000" dirty="0"/>
            <a:t>3</a:t>
          </a:r>
          <a:r>
            <a:rPr lang="sl-SI" sz="1200" kern="1200" dirty="0"/>
            <a:t>, CO</a:t>
          </a:r>
          <a:r>
            <a:rPr lang="sl-SI" sz="1200" kern="1200" baseline="-25000" dirty="0"/>
            <a:t>2</a:t>
          </a:r>
          <a:r>
            <a:rPr lang="sl-SI" sz="1200" kern="1200" dirty="0"/>
            <a:t>, smrad, prah, hrup…)</a:t>
          </a:r>
          <a:endParaRPr lang="en-US" sz="1200" kern="1200" dirty="0"/>
        </a:p>
      </dsp:txBody>
      <dsp:txXfrm>
        <a:off x="456" y="56271"/>
        <a:ext cx="1782289" cy="1069373"/>
      </dsp:txXfrm>
    </dsp:sp>
    <dsp:sp modelId="{DF196660-2E9A-48E2-8AA6-3F9833AFE321}">
      <dsp:nvSpPr>
        <dsp:cNvPr id="0" name=""/>
        <dsp:cNvSpPr/>
      </dsp:nvSpPr>
      <dsp:spPr>
        <a:xfrm>
          <a:off x="1960975" y="56271"/>
          <a:ext cx="1782289" cy="1069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Prilagodljiv</a:t>
          </a:r>
          <a:r>
            <a:rPr lang="sl-SI" sz="1200" b="1" kern="1200" dirty="0"/>
            <a:t>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 </a:t>
          </a:r>
          <a:r>
            <a:rPr lang="sl-SI" sz="1200" kern="1200" dirty="0"/>
            <a:t>(modularna zasnova, nadgradnja z avtomatiko, integracija z </a:t>
          </a:r>
          <a:r>
            <a:rPr lang="sl-SI" sz="1200" kern="1200" dirty="0" err="1"/>
            <a:t>bioplinarno</a:t>
          </a:r>
          <a:r>
            <a:rPr lang="sl-SI" sz="1200" kern="1200" dirty="0"/>
            <a:t>...)</a:t>
          </a:r>
          <a:endParaRPr lang="en-US" sz="1200" kern="1200" dirty="0"/>
        </a:p>
      </dsp:txBody>
      <dsp:txXfrm>
        <a:off x="1960975" y="56271"/>
        <a:ext cx="1782289" cy="1069373"/>
      </dsp:txXfrm>
    </dsp:sp>
    <dsp:sp modelId="{F358ABCA-436D-4A11-A62A-4930B3629923}">
      <dsp:nvSpPr>
        <dsp:cNvPr id="0" name=""/>
        <dsp:cNvSpPr/>
      </dsp:nvSpPr>
      <dsp:spPr>
        <a:xfrm>
          <a:off x="456" y="1303874"/>
          <a:ext cx="1782289" cy="1069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Prijazni</a:t>
          </a:r>
          <a:r>
            <a:rPr lang="en-US" sz="1200" b="1" kern="1200" dirty="0"/>
            <a:t> </a:t>
          </a:r>
          <a:r>
            <a:rPr lang="en-US" sz="1200" b="1" kern="1200" dirty="0" err="1"/>
            <a:t>živalim</a:t>
          </a:r>
          <a:endParaRPr lang="sl-SI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(polna tla, izpusti, površina, svoboda gibanja…)</a:t>
          </a:r>
          <a:endParaRPr lang="en-US" sz="1200" kern="1200" dirty="0"/>
        </a:p>
      </dsp:txBody>
      <dsp:txXfrm>
        <a:off x="456" y="1303874"/>
        <a:ext cx="1782289" cy="1069373"/>
      </dsp:txXfrm>
    </dsp:sp>
    <dsp:sp modelId="{71DC12A1-3381-43D2-87AC-D6424EF0CB8E}">
      <dsp:nvSpPr>
        <dsp:cNvPr id="0" name=""/>
        <dsp:cNvSpPr/>
      </dsp:nvSpPr>
      <dsp:spPr>
        <a:xfrm>
          <a:off x="1960975" y="1303874"/>
          <a:ext cx="1782289" cy="1069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Ekonom</a:t>
          </a:r>
          <a:r>
            <a:rPr lang="sl-SI" sz="1200" b="1" kern="1200" dirty="0" err="1"/>
            <a:t>sk</a:t>
          </a:r>
          <a:r>
            <a:rPr lang="en-US" sz="1200" b="1" kern="1200" dirty="0"/>
            <a:t>o </a:t>
          </a:r>
          <a:r>
            <a:rPr lang="en-US" sz="1200" b="1" kern="1200" dirty="0" err="1"/>
            <a:t>vzdržn</a:t>
          </a:r>
          <a:r>
            <a:rPr lang="sl-SI" sz="1200" b="1" kern="1200" dirty="0"/>
            <a:t>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 </a:t>
          </a:r>
          <a:r>
            <a:rPr lang="sl-SI" sz="1200" b="0" kern="1200" dirty="0"/>
            <a:t>(investicijske podpore...)</a:t>
          </a:r>
          <a:endParaRPr lang="en-US" sz="1200" b="1" kern="1200" dirty="0"/>
        </a:p>
      </dsp:txBody>
      <dsp:txXfrm>
        <a:off x="1960975" y="1303874"/>
        <a:ext cx="1782289" cy="1069373"/>
      </dsp:txXfrm>
    </dsp:sp>
    <dsp:sp modelId="{73ACE4E1-8CFC-416D-888C-B77027B17478}">
      <dsp:nvSpPr>
        <dsp:cNvPr id="0" name=""/>
        <dsp:cNvSpPr/>
      </dsp:nvSpPr>
      <dsp:spPr>
        <a:xfrm>
          <a:off x="980716" y="2551477"/>
          <a:ext cx="1782289" cy="1069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Porabnik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0" kern="1200" dirty="0"/>
            <a:t>(bo pripoznal razlike in bil pripravljen plačati več?)</a:t>
          </a:r>
          <a:endParaRPr lang="en-US" sz="1200" b="1" kern="1200" dirty="0"/>
        </a:p>
      </dsp:txBody>
      <dsp:txXfrm>
        <a:off x="980716" y="2551477"/>
        <a:ext cx="1782289" cy="106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19" y="1030406"/>
            <a:ext cx="6110785" cy="3081242"/>
          </a:xfrm>
        </p:spPr>
        <p:txBody>
          <a:bodyPr anchor="ctr">
            <a:normAutofit/>
          </a:bodyPr>
          <a:lstStyle/>
          <a:p>
            <a:r>
              <a:rPr lang="sl-SI" sz="4200">
                <a:solidFill>
                  <a:srgbClr val="FFFFFF"/>
                </a:solidFill>
              </a:rPr>
              <a:t>Kakšne hleve za prašiče bomo gradili v Sloveniji v prihodnosti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517" y="5541958"/>
            <a:ext cx="6808971" cy="8606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500" dirty="0">
                <a:solidFill>
                  <a:srgbClr val="FFFFFF"/>
                </a:solidFill>
              </a:rPr>
              <a:t>Mag. Sašo Sever, KGZS Zavod M. Sobota</a:t>
            </a:r>
            <a:endParaRPr lang="de-DE" sz="2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500" dirty="0">
                <a:solidFill>
                  <a:srgbClr val="FFFFFF"/>
                </a:solidFill>
              </a:rPr>
              <a:t>Posvet o gradnjah, KGZS Zavod Ptuj, 4.7.2025</a:t>
            </a:r>
            <a:endParaRPr lang="de-DE" sz="2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4F5F16-A802-382C-7DD1-803B1E22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2960716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prašič, živalska figura, risanje, domači prašič&#10;&#10;Vsebina, ustvarjena z UI, morda ni pravilna.">
            <a:extLst>
              <a:ext uri="{FF2B5EF4-FFF2-40B4-BE49-F238E27FC236}">
                <a16:creationId xmlns:a16="http://schemas.microsoft.com/office/drawing/2014/main" id="{C6443F37-427B-714B-54C4-001B2E4B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869" y="1323623"/>
            <a:ext cx="4152000" cy="4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929" y="731792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sl-SI" sz="3500">
                <a:solidFill>
                  <a:srgbClr val="FFFFFF"/>
                </a:solidFill>
              </a:rPr>
              <a:t>Uvod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54F877-8FAA-D2B7-AE35-2079C5671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2932"/>
              </p:ext>
            </p:extLst>
          </p:nvPr>
        </p:nvGraphicFramePr>
        <p:xfrm>
          <a:off x="3678789" y="1463585"/>
          <a:ext cx="5000124" cy="519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Skupina 2">
            <a:extLst>
              <a:ext uri="{FF2B5EF4-FFF2-40B4-BE49-F238E27FC236}">
                <a16:creationId xmlns:a16="http://schemas.microsoft.com/office/drawing/2014/main" id="{69A0925B-2CD7-93F1-0E8F-2ABBC3AB7C0B}"/>
              </a:ext>
            </a:extLst>
          </p:cNvPr>
          <p:cNvGrpSpPr/>
          <p:nvPr/>
        </p:nvGrpSpPr>
        <p:grpSpPr>
          <a:xfrm>
            <a:off x="3607130" y="196123"/>
            <a:ext cx="5000124" cy="1104358"/>
            <a:chOff x="0" y="639049"/>
            <a:chExt cx="5000124" cy="2097337"/>
          </a:xfrm>
        </p:grpSpPr>
        <p:sp>
          <p:nvSpPr>
            <p:cNvPr id="4" name="Pravokotnik: zaokroženi vogali 3">
              <a:extLst>
                <a:ext uri="{FF2B5EF4-FFF2-40B4-BE49-F238E27FC236}">
                  <a16:creationId xmlns:a16="http://schemas.microsoft.com/office/drawing/2014/main" id="{272EA073-C3AE-EA06-A678-8B733E1D232E}"/>
                </a:ext>
              </a:extLst>
            </p:cNvPr>
            <p:cNvSpPr/>
            <p:nvPr/>
          </p:nvSpPr>
          <p:spPr>
            <a:xfrm>
              <a:off x="0" y="639049"/>
              <a:ext cx="5000124" cy="2034629"/>
            </a:xfrm>
            <a:prstGeom prst="roundRect">
              <a:avLst/>
            </a:prstGeom>
            <a:gradFill>
              <a:gsLst>
                <a:gs pos="50695">
                  <a:srgbClr val="93DEA4"/>
                </a:gs>
                <a:gs pos="5000">
                  <a:srgbClr val="92D050"/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/>
            </a:p>
          </p:txBody>
        </p:sp>
        <p:sp>
          <p:nvSpPr>
            <p:cNvPr id="6" name="Pravokotnik: zaokroženi vogali 4">
              <a:extLst>
                <a:ext uri="{FF2B5EF4-FFF2-40B4-BE49-F238E27FC236}">
                  <a16:creationId xmlns:a16="http://schemas.microsoft.com/office/drawing/2014/main" id="{00BA12FE-9611-8DDD-12C9-D07BA116E31C}"/>
                </a:ext>
              </a:extLst>
            </p:cNvPr>
            <p:cNvSpPr txBox="1"/>
            <p:nvPr/>
          </p:nvSpPr>
          <p:spPr>
            <a:xfrm>
              <a:off x="99322" y="900400"/>
              <a:ext cx="4801480" cy="1835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3200" kern="1200" dirty="0"/>
                <a:t>Zaveze Slovenije</a:t>
              </a:r>
              <a:endParaRPr lang="en-US" sz="3200" kern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sl-SI" sz="3500"/>
              <a:t>Ključni izzivi slovenske prašičereje</a:t>
            </a:r>
          </a:p>
        </p:txBody>
      </p:sp>
      <p:pic>
        <p:nvPicPr>
          <p:cNvPr id="6" name="Picture 5" descr="Slika, ki vsebuje besede cvetje, rastlina, zameglitev&#10;&#10;Vsebina, ustvarjena z UI, morda ni pravilna.">
            <a:extLst>
              <a:ext uri="{FF2B5EF4-FFF2-40B4-BE49-F238E27FC236}">
                <a16:creationId xmlns:a16="http://schemas.microsoft.com/office/drawing/2014/main" id="{75394903-1756-40F2-0F20-368A763A4F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78" r="39145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E4D101-0B83-3A43-B534-E823E8ED8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357966"/>
              </p:ext>
            </p:extLst>
          </p:nvPr>
        </p:nvGraphicFramePr>
        <p:xfrm>
          <a:off x="571350" y="2470244"/>
          <a:ext cx="4000647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dirty="0"/>
              <a:t>Trajnostni hlevi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CD6200-BD01-B818-BCEB-CD516B21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64" r="873" b="-2"/>
          <a:stretch>
            <a:fillRect/>
          </a:stretch>
        </p:blipFill>
        <p:spPr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B26A3-8CD8-7DA7-16FB-FF228EA25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36261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sl-SI" sz="3500" dirty="0">
                <a:solidFill>
                  <a:srgbClr val="FFFFFF"/>
                </a:solidFill>
              </a:rPr>
              <a:t>Tehnološke rešitve v prihodnosti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93BECA9-688D-46D6-B8D1-A1643F498A0C}"/>
              </a:ext>
            </a:extLst>
          </p:cNvPr>
          <p:cNvGrpSpPr/>
          <p:nvPr/>
        </p:nvGrpSpPr>
        <p:grpSpPr>
          <a:xfrm>
            <a:off x="5192565" y="150252"/>
            <a:ext cx="1950048" cy="1441729"/>
            <a:chOff x="475011" y="701909"/>
            <a:chExt cx="1950048" cy="1950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Pravokotnik: zaokroženi vogali 3">
              <a:extLst>
                <a:ext uri="{FF2B5EF4-FFF2-40B4-BE49-F238E27FC236}">
                  <a16:creationId xmlns:a16="http://schemas.microsoft.com/office/drawing/2014/main" id="{97947DD3-FA39-81DF-BC74-74E7FFCCDDFF}"/>
                </a:ext>
              </a:extLst>
            </p:cNvPr>
            <p:cNvSpPr/>
            <p:nvPr/>
          </p:nvSpPr>
          <p:spPr>
            <a:xfrm>
              <a:off x="475011" y="701909"/>
              <a:ext cx="1950048" cy="19500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 sz="1600"/>
            </a:p>
          </p:txBody>
        </p:sp>
        <p:sp>
          <p:nvSpPr>
            <p:cNvPr id="6" name="Pravokotnik: zaokroženi vogali 4">
              <a:extLst>
                <a:ext uri="{FF2B5EF4-FFF2-40B4-BE49-F238E27FC236}">
                  <a16:creationId xmlns:a16="http://schemas.microsoft.com/office/drawing/2014/main" id="{5B1406FF-509C-981B-9215-85DCA66A7406}"/>
                </a:ext>
              </a:extLst>
            </p:cNvPr>
            <p:cNvSpPr txBox="1"/>
            <p:nvPr/>
          </p:nvSpPr>
          <p:spPr>
            <a:xfrm>
              <a:off x="649218" y="712048"/>
              <a:ext cx="1759662" cy="1759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Ločevanje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urina</a:t>
              </a:r>
              <a:r>
                <a:rPr lang="en-US" sz="2000" kern="1200" dirty="0"/>
                <a:t> in blat</a:t>
              </a:r>
              <a:r>
                <a:rPr lang="sl-SI" sz="2000" kern="1200" dirty="0"/>
                <a:t>a, pomična tla, roboti…</a:t>
              </a:r>
              <a:endParaRPr lang="en-US" sz="2000" kern="1200" dirty="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14C01D85-1F16-687D-33FF-8F924694BC61}"/>
              </a:ext>
            </a:extLst>
          </p:cNvPr>
          <p:cNvGrpSpPr/>
          <p:nvPr/>
        </p:nvGrpSpPr>
        <p:grpSpPr>
          <a:xfrm>
            <a:off x="4123570" y="4882050"/>
            <a:ext cx="1950048" cy="1438967"/>
            <a:chOff x="3050075" y="0"/>
            <a:chExt cx="1950048" cy="1950048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Pravokotnik: zaokroženi vogali 21">
              <a:extLst>
                <a:ext uri="{FF2B5EF4-FFF2-40B4-BE49-F238E27FC236}">
                  <a16:creationId xmlns:a16="http://schemas.microsoft.com/office/drawing/2014/main" id="{38518E9B-F112-B194-3BBC-537ED65C34C7}"/>
                </a:ext>
              </a:extLst>
            </p:cNvPr>
            <p:cNvSpPr/>
            <p:nvPr/>
          </p:nvSpPr>
          <p:spPr>
            <a:xfrm>
              <a:off x="3050075" y="0"/>
              <a:ext cx="1950048" cy="195004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 sz="1600"/>
            </a:p>
          </p:txBody>
        </p:sp>
        <p:sp>
          <p:nvSpPr>
            <p:cNvPr id="23" name="Pravokotnik: zaokroženi vogali 4">
              <a:extLst>
                <a:ext uri="{FF2B5EF4-FFF2-40B4-BE49-F238E27FC236}">
                  <a16:creationId xmlns:a16="http://schemas.microsoft.com/office/drawing/2014/main" id="{E4E872B5-5451-1329-7AA6-C95EE511B617}"/>
                </a:ext>
              </a:extLst>
            </p:cNvPr>
            <p:cNvSpPr txBox="1"/>
            <p:nvPr/>
          </p:nvSpPr>
          <p:spPr>
            <a:xfrm>
              <a:off x="3187284" y="95193"/>
              <a:ext cx="1759662" cy="17596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kern="1200" dirty="0"/>
                <a:t>Toplotna izolacija in hlajenje hlevov</a:t>
              </a:r>
              <a:endParaRPr lang="en-US" sz="2000" kern="1200" dirty="0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73CB7518-84A9-4ADB-AF26-63C2B8242B5E}"/>
              </a:ext>
            </a:extLst>
          </p:cNvPr>
          <p:cNvGrpSpPr/>
          <p:nvPr/>
        </p:nvGrpSpPr>
        <p:grpSpPr>
          <a:xfrm>
            <a:off x="3117331" y="3285296"/>
            <a:ext cx="1950048" cy="1438967"/>
            <a:chOff x="2575063" y="2801961"/>
            <a:chExt cx="1950048" cy="19500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Pravokotnik: zaokroženi vogali 24">
              <a:extLst>
                <a:ext uri="{FF2B5EF4-FFF2-40B4-BE49-F238E27FC236}">
                  <a16:creationId xmlns:a16="http://schemas.microsoft.com/office/drawing/2014/main" id="{F8BA7DCB-168E-66E1-27F0-70EEB8E9F0B1}"/>
                </a:ext>
              </a:extLst>
            </p:cNvPr>
            <p:cNvSpPr/>
            <p:nvPr/>
          </p:nvSpPr>
          <p:spPr>
            <a:xfrm>
              <a:off x="2575063" y="2801961"/>
              <a:ext cx="1950048" cy="19500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 sz="1600"/>
            </a:p>
          </p:txBody>
        </p:sp>
        <p:sp>
          <p:nvSpPr>
            <p:cNvPr id="26" name="Pravokotnik: zaokroženi vogali 4">
              <a:extLst>
                <a:ext uri="{FF2B5EF4-FFF2-40B4-BE49-F238E27FC236}">
                  <a16:creationId xmlns:a16="http://schemas.microsoft.com/office/drawing/2014/main" id="{6CFE263B-187A-FAD2-1EFE-4AE28AF8BE5F}"/>
                </a:ext>
              </a:extLst>
            </p:cNvPr>
            <p:cNvSpPr txBox="1"/>
            <p:nvPr/>
          </p:nvSpPr>
          <p:spPr>
            <a:xfrm>
              <a:off x="2686736" y="2992348"/>
              <a:ext cx="1759662" cy="1759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Energetska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učinkovitost</a:t>
              </a:r>
              <a:r>
                <a:rPr lang="en-US" sz="2000" kern="1200" dirty="0"/>
                <a:t> (</a:t>
              </a:r>
              <a:r>
                <a:rPr lang="sl-SI" sz="2000" dirty="0"/>
                <a:t>s</a:t>
              </a:r>
              <a:r>
                <a:rPr lang="en-US" sz="2000" kern="1200" dirty="0" err="1"/>
                <a:t>olarni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paneli</a:t>
              </a:r>
              <a:r>
                <a:rPr lang="sl-SI" sz="2000" kern="1200" dirty="0"/>
                <a:t>, </a:t>
              </a:r>
              <a:r>
                <a:rPr lang="sl-SI" sz="2000" kern="1200" dirty="0" err="1"/>
                <a:t>bioplinarne</a:t>
              </a:r>
              <a:r>
                <a:rPr lang="en-US" sz="2000" kern="1200" dirty="0"/>
                <a:t>)</a:t>
              </a: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0A8AD2-F8BF-86FD-26CB-06AAF9621846}"/>
              </a:ext>
            </a:extLst>
          </p:cNvPr>
          <p:cNvGrpSpPr/>
          <p:nvPr/>
        </p:nvGrpSpPr>
        <p:grpSpPr>
          <a:xfrm>
            <a:off x="3117331" y="1713067"/>
            <a:ext cx="1950048" cy="1438967"/>
            <a:chOff x="475011" y="2801961"/>
            <a:chExt cx="1950048" cy="1950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Pravokotnik: zaokroženi vogali 27">
              <a:extLst>
                <a:ext uri="{FF2B5EF4-FFF2-40B4-BE49-F238E27FC236}">
                  <a16:creationId xmlns:a16="http://schemas.microsoft.com/office/drawing/2014/main" id="{9A48A302-04A6-0290-91A3-E8BBF47B2710}"/>
                </a:ext>
              </a:extLst>
            </p:cNvPr>
            <p:cNvSpPr/>
            <p:nvPr/>
          </p:nvSpPr>
          <p:spPr>
            <a:xfrm>
              <a:off x="475011" y="2801961"/>
              <a:ext cx="1950048" cy="19500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 sz="1600"/>
            </a:p>
          </p:txBody>
        </p:sp>
        <p:sp>
          <p:nvSpPr>
            <p:cNvPr id="29" name="Pravokotnik: zaokroženi vogali 4">
              <a:extLst>
                <a:ext uri="{FF2B5EF4-FFF2-40B4-BE49-F238E27FC236}">
                  <a16:creationId xmlns:a16="http://schemas.microsoft.com/office/drawing/2014/main" id="{E7D0814F-79EE-111D-054E-E89C6607E437}"/>
                </a:ext>
              </a:extLst>
            </p:cNvPr>
            <p:cNvSpPr txBox="1"/>
            <p:nvPr/>
          </p:nvSpPr>
          <p:spPr>
            <a:xfrm>
              <a:off x="570204" y="2841682"/>
              <a:ext cx="1759662" cy="1759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</a:t>
              </a:r>
              <a:r>
                <a:rPr lang="en-US" sz="2000" kern="1200" dirty="0" err="1"/>
                <a:t>Senzorji</a:t>
              </a:r>
              <a:r>
                <a:rPr lang="en-US" sz="2000" kern="1200" dirty="0"/>
                <a:t> za </a:t>
              </a:r>
              <a:r>
                <a:rPr lang="en-US" sz="2000" kern="1200" dirty="0" err="1"/>
                <a:t>nadzor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zdravja</a:t>
              </a:r>
              <a:r>
                <a:rPr lang="en-US" sz="2000" kern="1200" dirty="0"/>
                <a:t> in </a:t>
              </a:r>
              <a:r>
                <a:rPr lang="sl-SI" sz="2000" kern="1200" dirty="0"/>
                <a:t>bivalnih </a:t>
              </a:r>
              <a:r>
                <a:rPr lang="en-US" sz="2000" kern="1200" dirty="0" err="1"/>
                <a:t>pogojev</a:t>
              </a:r>
              <a:endParaRPr lang="en-US" sz="2000" kern="1200" dirty="0"/>
            </a:p>
          </p:txBody>
        </p:sp>
      </p:grpSp>
      <p:sp>
        <p:nvSpPr>
          <p:cNvPr id="34" name="Pravokotnik: zaokroženi vogali 33">
            <a:extLst>
              <a:ext uri="{FF2B5EF4-FFF2-40B4-BE49-F238E27FC236}">
                <a16:creationId xmlns:a16="http://schemas.microsoft.com/office/drawing/2014/main" id="{0F4EB363-CE22-65B0-F9C4-31DCFBB6E8BB}"/>
              </a:ext>
            </a:extLst>
          </p:cNvPr>
          <p:cNvSpPr/>
          <p:nvPr/>
        </p:nvSpPr>
        <p:spPr>
          <a:xfrm>
            <a:off x="5192564" y="1734622"/>
            <a:ext cx="1950048" cy="1438967"/>
          </a:xfrm>
          <a:prstGeom prst="roundRect">
            <a:avLst/>
          </a:prstGeom>
          <a:solidFill>
            <a:schemeClr val="tx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35" name="Pravokotnik: zaokroženi vogali 4">
            <a:extLst>
              <a:ext uri="{FF2B5EF4-FFF2-40B4-BE49-F238E27FC236}">
                <a16:creationId xmlns:a16="http://schemas.microsoft.com/office/drawing/2014/main" id="{31D78EFB-8FE6-3AA7-292B-3E5CEECA485C}"/>
              </a:ext>
            </a:extLst>
          </p:cNvPr>
          <p:cNvSpPr txBox="1"/>
          <p:nvPr/>
        </p:nvSpPr>
        <p:spPr>
          <a:xfrm>
            <a:off x="5303937" y="1837343"/>
            <a:ext cx="1759662" cy="110854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2000" kern="1200" dirty="0"/>
              <a:t>Hlajenje in zakisanje</a:t>
            </a:r>
            <a:r>
              <a:rPr lang="sl-SI" sz="2000" dirty="0"/>
              <a:t> </a:t>
            </a:r>
            <a:r>
              <a:rPr lang="sl-SI" sz="2000" kern="1200" dirty="0"/>
              <a:t>gnojevke</a:t>
            </a:r>
            <a:endParaRPr lang="en-US" sz="2000" kern="1200" dirty="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EDE3E2D7-374C-0775-471F-B218F6A2D5F9}"/>
              </a:ext>
            </a:extLst>
          </p:cNvPr>
          <p:cNvGrpSpPr/>
          <p:nvPr/>
        </p:nvGrpSpPr>
        <p:grpSpPr>
          <a:xfrm>
            <a:off x="5155641" y="3290069"/>
            <a:ext cx="1950048" cy="1441729"/>
            <a:chOff x="475011" y="701909"/>
            <a:chExt cx="1950048" cy="1950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Pravokotnik: zaokroženi vogali 36">
              <a:extLst>
                <a:ext uri="{FF2B5EF4-FFF2-40B4-BE49-F238E27FC236}">
                  <a16:creationId xmlns:a16="http://schemas.microsoft.com/office/drawing/2014/main" id="{8117ECB8-3538-03DE-AD30-5837467DD8A3}"/>
                </a:ext>
              </a:extLst>
            </p:cNvPr>
            <p:cNvSpPr/>
            <p:nvPr/>
          </p:nvSpPr>
          <p:spPr>
            <a:xfrm>
              <a:off x="475011" y="701909"/>
              <a:ext cx="1950048" cy="1950048"/>
            </a:xfrm>
            <a:prstGeom prst="roundRect">
              <a:avLst/>
            </a:prstGeom>
            <a:solidFill>
              <a:srgbClr val="92D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 sz="1600"/>
            </a:p>
          </p:txBody>
        </p:sp>
        <p:sp>
          <p:nvSpPr>
            <p:cNvPr id="38" name="Pravokotnik: zaokroženi vogali 4">
              <a:extLst>
                <a:ext uri="{FF2B5EF4-FFF2-40B4-BE49-F238E27FC236}">
                  <a16:creationId xmlns:a16="http://schemas.microsoft.com/office/drawing/2014/main" id="{E41FA87E-3710-65E8-AF30-D37354D74B4B}"/>
                </a:ext>
              </a:extLst>
            </p:cNvPr>
            <p:cNvSpPr txBox="1"/>
            <p:nvPr/>
          </p:nvSpPr>
          <p:spPr>
            <a:xfrm>
              <a:off x="649218" y="712048"/>
              <a:ext cx="1759662" cy="1759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000" kern="1200" dirty="0"/>
                <a:t>Uporaba inhibitorjev </a:t>
              </a:r>
              <a:r>
                <a:rPr lang="sl-SI" sz="2000" kern="1200" dirty="0" err="1"/>
                <a:t>ureaze</a:t>
              </a:r>
              <a:r>
                <a:rPr lang="sl-SI" sz="2000" kern="1200" dirty="0"/>
                <a:t>, </a:t>
              </a:r>
              <a:r>
                <a:rPr lang="sl-SI" sz="2000" kern="1200" dirty="0" err="1"/>
                <a:t>biofiltri</a:t>
              </a:r>
              <a:endParaRPr lang="en-US" sz="2000" kern="1200" dirty="0"/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C4D30AE3-6034-E728-44D2-5A219707F215}"/>
              </a:ext>
            </a:extLst>
          </p:cNvPr>
          <p:cNvGrpSpPr/>
          <p:nvPr/>
        </p:nvGrpSpPr>
        <p:grpSpPr>
          <a:xfrm>
            <a:off x="3117331" y="140838"/>
            <a:ext cx="1950048" cy="1438967"/>
            <a:chOff x="3050075" y="0"/>
            <a:chExt cx="1950048" cy="1950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Pravokotnik: zaokroženi vogali 42">
              <a:extLst>
                <a:ext uri="{FF2B5EF4-FFF2-40B4-BE49-F238E27FC236}">
                  <a16:creationId xmlns:a16="http://schemas.microsoft.com/office/drawing/2014/main" id="{A66A48AD-43F5-5ABE-C8D9-69324B54BA4F}"/>
                </a:ext>
              </a:extLst>
            </p:cNvPr>
            <p:cNvSpPr/>
            <p:nvPr/>
          </p:nvSpPr>
          <p:spPr>
            <a:xfrm>
              <a:off x="3050075" y="0"/>
              <a:ext cx="1950048" cy="19500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 sz="1600"/>
            </a:p>
          </p:txBody>
        </p:sp>
        <p:sp>
          <p:nvSpPr>
            <p:cNvPr id="44" name="Pravokotnik: zaokroženi vogali 4">
              <a:extLst>
                <a:ext uri="{FF2B5EF4-FFF2-40B4-BE49-F238E27FC236}">
                  <a16:creationId xmlns:a16="http://schemas.microsoft.com/office/drawing/2014/main" id="{D3FB359F-5F70-4435-DC06-2F4C055C8876}"/>
                </a:ext>
              </a:extLst>
            </p:cNvPr>
            <p:cNvSpPr txBox="1"/>
            <p:nvPr/>
          </p:nvSpPr>
          <p:spPr>
            <a:xfrm>
              <a:off x="3187284" y="95193"/>
              <a:ext cx="1759662" cy="1759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Pokrita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skladišča</a:t>
              </a:r>
              <a:r>
                <a:rPr lang="en-US" sz="2000" kern="1200" dirty="0"/>
                <a:t> </a:t>
              </a:r>
              <a:r>
                <a:rPr lang="sl-SI" sz="2000" kern="1200" dirty="0"/>
                <a:t>za </a:t>
              </a:r>
              <a:r>
                <a:rPr lang="en-US" sz="2000" kern="1200" dirty="0" err="1"/>
                <a:t>gnojevk</a:t>
              </a:r>
              <a:r>
                <a:rPr lang="sl-SI" sz="2000" kern="1200" dirty="0"/>
                <a:t>o</a:t>
              </a:r>
              <a:endParaRPr lang="en-US" sz="2000" kern="12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062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/>
              <a:t>Hlevi za boljšo dobrobit živali</a:t>
            </a:r>
            <a:endParaRPr lang="sl-SI"/>
          </a:p>
        </p:txBody>
      </p:sp>
      <p:pic>
        <p:nvPicPr>
          <p:cNvPr id="6" name="Picture 5" descr="Slika, ki vsebuje besede zelena, zameglitev, zamegljen, barvitost&#10;&#10;Vsebina, ustvarjena z UI, morda ni pravilna.">
            <a:extLst>
              <a:ext uri="{FF2B5EF4-FFF2-40B4-BE49-F238E27FC236}">
                <a16:creationId xmlns:a16="http://schemas.microsoft.com/office/drawing/2014/main" id="{90F07EE5-9261-BEC2-5046-74DACDC4F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58" r="21325"/>
          <a:stretch>
            <a:fillRect/>
          </a:stretch>
        </p:blipFill>
        <p:spPr>
          <a:xfrm>
            <a:off x="4965970" y="1295416"/>
            <a:ext cx="4178030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2588" y="1656147"/>
            <a:ext cx="409575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054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F0BC26-1563-E157-E2DE-699AD7B05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94150"/>
              </p:ext>
            </p:extLst>
          </p:nvPr>
        </p:nvGraphicFramePr>
        <p:xfrm>
          <a:off x="628650" y="1825625"/>
          <a:ext cx="40406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5" y="1094994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sl-SI" sz="3500" dirty="0">
                <a:solidFill>
                  <a:srgbClr val="FFFFFF"/>
                </a:solidFill>
              </a:rPr>
              <a:t>Slovenske priložnosti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EAF30D-87E4-0A7D-0B4F-C06BEBC34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5708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1B3EC-1DDA-534B-6DD0-C8070F96D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48DD82-C29D-826C-6F8B-0B0416E32020}"/>
              </a:ext>
            </a:extLst>
          </p:cNvPr>
          <p:cNvSpPr txBox="1"/>
          <p:nvPr/>
        </p:nvSpPr>
        <p:spPr>
          <a:xfrm>
            <a:off x="3861935" y="305743"/>
            <a:ext cx="4560829" cy="801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TRAJNOSTN</a:t>
            </a:r>
            <a:r>
              <a:rPr lang="sl-SI" sz="2800" b="1" dirty="0">
                <a:latin typeface="+mj-lt"/>
                <a:ea typeface="+mj-ea"/>
                <a:cs typeface="+mj-cs"/>
              </a:rPr>
              <a:t>A REJA PRAŠIČEV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E2E2C-74A1-7F35-7D8E-A778278A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59" r="24448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B269E2-2D00-2C8B-FA22-D5774CB3B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35662"/>
              </p:ext>
            </p:extLst>
          </p:nvPr>
        </p:nvGraphicFramePr>
        <p:xfrm>
          <a:off x="3323860" y="1595110"/>
          <a:ext cx="5098904" cy="516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1BE9AA5-52BF-4901-0C81-85C54EFA7A54}"/>
              </a:ext>
            </a:extLst>
          </p:cNvPr>
          <p:cNvSpPr txBox="1"/>
          <p:nvPr/>
        </p:nvSpPr>
        <p:spPr>
          <a:xfrm rot="16200000">
            <a:off x="-1955279" y="2312244"/>
            <a:ext cx="6147424" cy="167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4400" b="1" dirty="0">
                <a:latin typeface="+mj-lt"/>
                <a:ea typeface="+mj-ea"/>
                <a:cs typeface="+mj-cs"/>
              </a:rPr>
              <a:t>DRUŽBENI DOGOVOR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3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19309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73940"/>
            <a:ext cx="3696218" cy="1035781"/>
          </a:xfrm>
        </p:spPr>
        <p:txBody>
          <a:bodyPr anchor="ctr">
            <a:normAutofit/>
          </a:bodyPr>
          <a:lstStyle/>
          <a:p>
            <a:r>
              <a:rPr lang="sl-SI" sz="3100"/>
              <a:t>Sklepi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5813" y="658367"/>
            <a:ext cx="3539537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E42368-5196-8CE1-C962-1E040F10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99" y="1023592"/>
            <a:ext cx="3229429" cy="195380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5813" y="3530966"/>
            <a:ext cx="3539537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F0491FA-386D-B28C-C58E-80644278D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99" y="3974155"/>
            <a:ext cx="3229429" cy="1776185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0A7994-0E52-7AD0-8B63-B9060DF02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44579"/>
              </p:ext>
            </p:extLst>
          </p:nvPr>
        </p:nvGraphicFramePr>
        <p:xfrm>
          <a:off x="783771" y="2524721"/>
          <a:ext cx="3743722" cy="367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283</Words>
  <Application>Microsoft Office PowerPoint</Application>
  <PresentationFormat>Diaprojekcija na zaslonu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Kakšne hleve za prašiče bomo gradili v Sloveniji v prihodnosti</vt:lpstr>
      <vt:lpstr>Uvod</vt:lpstr>
      <vt:lpstr>Ključni izzivi slovenske prašičereje</vt:lpstr>
      <vt:lpstr>Trajnostni hlevi</vt:lpstr>
      <vt:lpstr>Tehnološke rešitve v prihodnosti</vt:lpstr>
      <vt:lpstr>Hlevi za boljšo dobrobit živali</vt:lpstr>
      <vt:lpstr>Slovenske priložnosti</vt:lpstr>
      <vt:lpstr>PowerPointova predstavitev</vt:lpstr>
      <vt:lpstr>Sklepi</vt:lpstr>
      <vt:lpstr>Hvala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Saso Sever</dc:creator>
  <cp:keywords/>
  <dc:description>generated using python-pptx</dc:description>
  <cp:lastModifiedBy>Sašo Sever</cp:lastModifiedBy>
  <cp:revision>33</cp:revision>
  <dcterms:created xsi:type="dcterms:W3CDTF">2013-01-27T09:14:16Z</dcterms:created>
  <dcterms:modified xsi:type="dcterms:W3CDTF">2025-07-05T12:12:48Z</dcterms:modified>
  <cp:category/>
</cp:coreProperties>
</file>